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sldIdLst>
    <p:sldId id="256" r:id="rId2"/>
    <p:sldId id="329" r:id="rId3"/>
    <p:sldId id="315" r:id="rId4"/>
    <p:sldId id="316" r:id="rId5"/>
    <p:sldId id="298" r:id="rId6"/>
    <p:sldId id="299" r:id="rId7"/>
    <p:sldId id="317" r:id="rId8"/>
    <p:sldId id="290" r:id="rId9"/>
    <p:sldId id="268" r:id="rId10"/>
    <p:sldId id="269" r:id="rId11"/>
    <p:sldId id="270" r:id="rId12"/>
    <p:sldId id="272" r:id="rId13"/>
    <p:sldId id="274" r:id="rId14"/>
    <p:sldId id="284" r:id="rId15"/>
    <p:sldId id="291" r:id="rId16"/>
    <p:sldId id="292" r:id="rId17"/>
    <p:sldId id="293" r:id="rId18"/>
    <p:sldId id="276" r:id="rId19"/>
    <p:sldId id="295" r:id="rId20"/>
    <p:sldId id="322" r:id="rId21"/>
    <p:sldId id="275" r:id="rId22"/>
    <p:sldId id="323" r:id="rId23"/>
    <p:sldId id="330" r:id="rId24"/>
    <p:sldId id="312" r:id="rId25"/>
    <p:sldId id="303" r:id="rId26"/>
    <p:sldId id="304" r:id="rId27"/>
    <p:sldId id="305" r:id="rId28"/>
    <p:sldId id="307" r:id="rId29"/>
    <p:sldId id="306" r:id="rId30"/>
    <p:sldId id="321" r:id="rId31"/>
    <p:sldId id="325" r:id="rId32"/>
    <p:sldId id="311" r:id="rId33"/>
    <p:sldId id="314" r:id="rId34"/>
  </p:sldIdLst>
  <p:sldSz cx="9144000" cy="5143500" type="screen16x9"/>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p:restoredTop sz="86146" autoAdjust="0"/>
  </p:normalViewPr>
  <p:slideViewPr>
    <p:cSldViewPr>
      <p:cViewPr varScale="1">
        <p:scale>
          <a:sx n="123" d="100"/>
          <a:sy n="123" d="100"/>
        </p:scale>
        <p:origin x="544" y="184"/>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08841B-C0C5-4E45-9D9A-D8197D45D99D}"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CA"/>
        </a:p>
      </dgm:t>
    </dgm:pt>
    <dgm:pt modelId="{C6AFAB1E-18BA-40CC-BDD7-6E5FEE7A41C0}">
      <dgm:prSet phldrT="[Text]"/>
      <dgm:spPr/>
      <dgm:t>
        <a:bodyPr/>
        <a:lstStyle/>
        <a:p>
          <a:r>
            <a:rPr lang="en-CA" dirty="0" smtClean="0"/>
            <a:t>Vocabulary</a:t>
          </a:r>
          <a:endParaRPr lang="en-CA" dirty="0"/>
        </a:p>
      </dgm:t>
    </dgm:pt>
    <dgm:pt modelId="{2AF139FD-ADA8-49D7-B6BF-6BCDE6101BF3}" type="parTrans" cxnId="{3788AB86-4E00-4596-8F4A-76A7C302645C}">
      <dgm:prSet/>
      <dgm:spPr/>
      <dgm:t>
        <a:bodyPr/>
        <a:lstStyle/>
        <a:p>
          <a:endParaRPr lang="en-CA"/>
        </a:p>
      </dgm:t>
    </dgm:pt>
    <dgm:pt modelId="{1D4B76B4-AEC3-4553-99DD-E9288C2CE30C}" type="sibTrans" cxnId="{3788AB86-4E00-4596-8F4A-76A7C302645C}">
      <dgm:prSet/>
      <dgm:spPr/>
      <dgm:t>
        <a:bodyPr/>
        <a:lstStyle/>
        <a:p>
          <a:endParaRPr lang="en-CA"/>
        </a:p>
      </dgm:t>
    </dgm:pt>
    <dgm:pt modelId="{FC11F9BA-8BA5-43A9-A089-C209955040DE}">
      <dgm:prSet phldrT="[Text]"/>
      <dgm:spPr/>
      <dgm:t>
        <a:bodyPr/>
        <a:lstStyle/>
        <a:p>
          <a:r>
            <a:rPr lang="en-CA" dirty="0" smtClean="0"/>
            <a:t>Simple grammar</a:t>
          </a:r>
          <a:endParaRPr lang="en-CA" dirty="0"/>
        </a:p>
      </dgm:t>
    </dgm:pt>
    <dgm:pt modelId="{20B26564-03DE-4ACA-B84D-C5C7818D6049}" type="parTrans" cxnId="{CC23CC40-E2CF-44E9-BD6D-8AC8B881BDE6}">
      <dgm:prSet/>
      <dgm:spPr/>
      <dgm:t>
        <a:bodyPr/>
        <a:lstStyle/>
        <a:p>
          <a:endParaRPr lang="en-CA"/>
        </a:p>
      </dgm:t>
    </dgm:pt>
    <dgm:pt modelId="{4AD73586-7DDC-49B4-994D-A9C77527F8F1}" type="sibTrans" cxnId="{CC23CC40-E2CF-44E9-BD6D-8AC8B881BDE6}">
      <dgm:prSet/>
      <dgm:spPr/>
      <dgm:t>
        <a:bodyPr/>
        <a:lstStyle/>
        <a:p>
          <a:endParaRPr lang="en-CA"/>
        </a:p>
      </dgm:t>
    </dgm:pt>
    <dgm:pt modelId="{9B5D298D-9186-427F-8700-1D7B5D71BA24}">
      <dgm:prSet phldrT="[Text]"/>
      <dgm:spPr/>
      <dgm:t>
        <a:bodyPr/>
        <a:lstStyle/>
        <a:p>
          <a:r>
            <a:rPr lang="en-CA" dirty="0" smtClean="0"/>
            <a:t>Question- Answer</a:t>
          </a:r>
          <a:endParaRPr lang="en-CA" dirty="0"/>
        </a:p>
      </dgm:t>
    </dgm:pt>
    <dgm:pt modelId="{91F593A5-C64C-4B84-B112-119EFEC2DE26}" type="parTrans" cxnId="{C07304E3-0774-4971-A83F-03F431209224}">
      <dgm:prSet/>
      <dgm:spPr/>
      <dgm:t>
        <a:bodyPr/>
        <a:lstStyle/>
        <a:p>
          <a:endParaRPr lang="en-CA"/>
        </a:p>
      </dgm:t>
    </dgm:pt>
    <dgm:pt modelId="{12418424-B585-45EE-9F11-AE4533121DC1}" type="sibTrans" cxnId="{C07304E3-0774-4971-A83F-03F431209224}">
      <dgm:prSet/>
      <dgm:spPr/>
      <dgm:t>
        <a:bodyPr/>
        <a:lstStyle/>
        <a:p>
          <a:endParaRPr lang="en-CA"/>
        </a:p>
      </dgm:t>
    </dgm:pt>
    <dgm:pt modelId="{5879BDE3-471E-455D-A8B2-D38E9D765A2D}" type="pres">
      <dgm:prSet presAssocID="{1F08841B-C0C5-4E45-9D9A-D8197D45D99D}" presName="rootnode" presStyleCnt="0">
        <dgm:presLayoutVars>
          <dgm:chMax/>
          <dgm:chPref/>
          <dgm:dir/>
          <dgm:animLvl val="lvl"/>
        </dgm:presLayoutVars>
      </dgm:prSet>
      <dgm:spPr/>
      <dgm:t>
        <a:bodyPr/>
        <a:lstStyle/>
        <a:p>
          <a:endParaRPr lang="en-CA"/>
        </a:p>
      </dgm:t>
    </dgm:pt>
    <dgm:pt modelId="{64772D50-31A4-4B50-B958-680E7A5FB1D0}" type="pres">
      <dgm:prSet presAssocID="{C6AFAB1E-18BA-40CC-BDD7-6E5FEE7A41C0}" presName="composite" presStyleCnt="0"/>
      <dgm:spPr/>
    </dgm:pt>
    <dgm:pt modelId="{854971D8-732C-4178-A663-B92558B82488}" type="pres">
      <dgm:prSet presAssocID="{C6AFAB1E-18BA-40CC-BDD7-6E5FEE7A41C0}" presName="LShape" presStyleLbl="alignNode1" presStyleIdx="0" presStyleCnt="5"/>
      <dgm:spPr/>
    </dgm:pt>
    <dgm:pt modelId="{E005ACCB-792D-4581-BB24-D82BC8779CE2}" type="pres">
      <dgm:prSet presAssocID="{C6AFAB1E-18BA-40CC-BDD7-6E5FEE7A41C0}" presName="ParentText" presStyleLbl="revTx" presStyleIdx="0" presStyleCnt="3">
        <dgm:presLayoutVars>
          <dgm:chMax val="0"/>
          <dgm:chPref val="0"/>
          <dgm:bulletEnabled val="1"/>
        </dgm:presLayoutVars>
      </dgm:prSet>
      <dgm:spPr/>
      <dgm:t>
        <a:bodyPr/>
        <a:lstStyle/>
        <a:p>
          <a:endParaRPr lang="en-CA"/>
        </a:p>
      </dgm:t>
    </dgm:pt>
    <dgm:pt modelId="{208A1B9D-9851-43B8-9BBB-572627B48E1F}" type="pres">
      <dgm:prSet presAssocID="{C6AFAB1E-18BA-40CC-BDD7-6E5FEE7A41C0}" presName="Triangle" presStyleLbl="alignNode1" presStyleIdx="1" presStyleCnt="5"/>
      <dgm:spPr/>
    </dgm:pt>
    <dgm:pt modelId="{E2B65CCA-C1F6-4FA9-A96C-C2386C88291D}" type="pres">
      <dgm:prSet presAssocID="{1D4B76B4-AEC3-4553-99DD-E9288C2CE30C}" presName="sibTrans" presStyleCnt="0"/>
      <dgm:spPr/>
    </dgm:pt>
    <dgm:pt modelId="{B1D458FD-0A5D-4BAF-B278-1F2414C6F76A}" type="pres">
      <dgm:prSet presAssocID="{1D4B76B4-AEC3-4553-99DD-E9288C2CE30C}" presName="space" presStyleCnt="0"/>
      <dgm:spPr/>
    </dgm:pt>
    <dgm:pt modelId="{8C8348A1-9DFA-49FC-9C6D-6D15D8F67402}" type="pres">
      <dgm:prSet presAssocID="{FC11F9BA-8BA5-43A9-A089-C209955040DE}" presName="composite" presStyleCnt="0"/>
      <dgm:spPr/>
    </dgm:pt>
    <dgm:pt modelId="{48B71E32-1AFB-449C-8201-813E74ABD2C5}" type="pres">
      <dgm:prSet presAssocID="{FC11F9BA-8BA5-43A9-A089-C209955040DE}" presName="LShape" presStyleLbl="alignNode1" presStyleIdx="2" presStyleCnt="5"/>
      <dgm:spPr/>
    </dgm:pt>
    <dgm:pt modelId="{0BAF7A31-2E7D-4974-A6B9-8E34B27E6840}" type="pres">
      <dgm:prSet presAssocID="{FC11F9BA-8BA5-43A9-A089-C209955040DE}" presName="ParentText" presStyleLbl="revTx" presStyleIdx="1" presStyleCnt="3">
        <dgm:presLayoutVars>
          <dgm:chMax val="0"/>
          <dgm:chPref val="0"/>
          <dgm:bulletEnabled val="1"/>
        </dgm:presLayoutVars>
      </dgm:prSet>
      <dgm:spPr/>
      <dgm:t>
        <a:bodyPr/>
        <a:lstStyle/>
        <a:p>
          <a:endParaRPr lang="en-CA"/>
        </a:p>
      </dgm:t>
    </dgm:pt>
    <dgm:pt modelId="{F04A6B93-CA14-46C3-A629-054A5C1AB79E}" type="pres">
      <dgm:prSet presAssocID="{FC11F9BA-8BA5-43A9-A089-C209955040DE}" presName="Triangle" presStyleLbl="alignNode1" presStyleIdx="3" presStyleCnt="5"/>
      <dgm:spPr/>
    </dgm:pt>
    <dgm:pt modelId="{A305D4D5-CC9E-499C-BBCB-361FE720ECC7}" type="pres">
      <dgm:prSet presAssocID="{4AD73586-7DDC-49B4-994D-A9C77527F8F1}" presName="sibTrans" presStyleCnt="0"/>
      <dgm:spPr/>
    </dgm:pt>
    <dgm:pt modelId="{C928FA6F-28BC-4C67-A204-132F636A40BE}" type="pres">
      <dgm:prSet presAssocID="{4AD73586-7DDC-49B4-994D-A9C77527F8F1}" presName="space" presStyleCnt="0"/>
      <dgm:spPr/>
    </dgm:pt>
    <dgm:pt modelId="{B63BA601-776E-4205-AA0E-8BDC0B2FB703}" type="pres">
      <dgm:prSet presAssocID="{9B5D298D-9186-427F-8700-1D7B5D71BA24}" presName="composite" presStyleCnt="0"/>
      <dgm:spPr/>
    </dgm:pt>
    <dgm:pt modelId="{6125BFA5-CA9D-47A3-B2E9-394D9FD2C801}" type="pres">
      <dgm:prSet presAssocID="{9B5D298D-9186-427F-8700-1D7B5D71BA24}" presName="LShape" presStyleLbl="alignNode1" presStyleIdx="4" presStyleCnt="5"/>
      <dgm:spPr/>
    </dgm:pt>
    <dgm:pt modelId="{CA3C9D7D-F51A-411A-8CDB-FA1F4D679EFB}" type="pres">
      <dgm:prSet presAssocID="{9B5D298D-9186-427F-8700-1D7B5D71BA24}" presName="ParentText" presStyleLbl="revTx" presStyleIdx="2" presStyleCnt="3">
        <dgm:presLayoutVars>
          <dgm:chMax val="0"/>
          <dgm:chPref val="0"/>
          <dgm:bulletEnabled val="1"/>
        </dgm:presLayoutVars>
      </dgm:prSet>
      <dgm:spPr/>
      <dgm:t>
        <a:bodyPr/>
        <a:lstStyle/>
        <a:p>
          <a:endParaRPr lang="en-CA"/>
        </a:p>
      </dgm:t>
    </dgm:pt>
  </dgm:ptLst>
  <dgm:cxnLst>
    <dgm:cxn modelId="{25DA0E3B-7B7C-490C-AD8C-D6D402375092}" type="presOf" srcId="{C6AFAB1E-18BA-40CC-BDD7-6E5FEE7A41C0}" destId="{E005ACCB-792D-4581-BB24-D82BC8779CE2}" srcOrd="0" destOrd="0" presId="urn:microsoft.com/office/officeart/2009/3/layout/StepUpProcess"/>
    <dgm:cxn modelId="{9E26C478-732F-4738-958A-6AA71FCF74D2}" type="presOf" srcId="{9B5D298D-9186-427F-8700-1D7B5D71BA24}" destId="{CA3C9D7D-F51A-411A-8CDB-FA1F4D679EFB}" srcOrd="0" destOrd="0" presId="urn:microsoft.com/office/officeart/2009/3/layout/StepUpProcess"/>
    <dgm:cxn modelId="{A545E62F-6258-4DA7-8979-91054ACEC8A2}" type="presOf" srcId="{1F08841B-C0C5-4E45-9D9A-D8197D45D99D}" destId="{5879BDE3-471E-455D-A8B2-D38E9D765A2D}" srcOrd="0" destOrd="0" presId="urn:microsoft.com/office/officeart/2009/3/layout/StepUpProcess"/>
    <dgm:cxn modelId="{3788AB86-4E00-4596-8F4A-76A7C302645C}" srcId="{1F08841B-C0C5-4E45-9D9A-D8197D45D99D}" destId="{C6AFAB1E-18BA-40CC-BDD7-6E5FEE7A41C0}" srcOrd="0" destOrd="0" parTransId="{2AF139FD-ADA8-49D7-B6BF-6BCDE6101BF3}" sibTransId="{1D4B76B4-AEC3-4553-99DD-E9288C2CE30C}"/>
    <dgm:cxn modelId="{174327F4-6138-42BE-8FD6-1148A3D2F30E}" type="presOf" srcId="{FC11F9BA-8BA5-43A9-A089-C209955040DE}" destId="{0BAF7A31-2E7D-4974-A6B9-8E34B27E6840}" srcOrd="0" destOrd="0" presId="urn:microsoft.com/office/officeart/2009/3/layout/StepUpProcess"/>
    <dgm:cxn modelId="{C07304E3-0774-4971-A83F-03F431209224}" srcId="{1F08841B-C0C5-4E45-9D9A-D8197D45D99D}" destId="{9B5D298D-9186-427F-8700-1D7B5D71BA24}" srcOrd="2" destOrd="0" parTransId="{91F593A5-C64C-4B84-B112-119EFEC2DE26}" sibTransId="{12418424-B585-45EE-9F11-AE4533121DC1}"/>
    <dgm:cxn modelId="{CC23CC40-E2CF-44E9-BD6D-8AC8B881BDE6}" srcId="{1F08841B-C0C5-4E45-9D9A-D8197D45D99D}" destId="{FC11F9BA-8BA5-43A9-A089-C209955040DE}" srcOrd="1" destOrd="0" parTransId="{20B26564-03DE-4ACA-B84D-C5C7818D6049}" sibTransId="{4AD73586-7DDC-49B4-994D-A9C77527F8F1}"/>
    <dgm:cxn modelId="{ABFCF2B7-3CDC-4345-9B47-EC56D42FDADC}" type="presParOf" srcId="{5879BDE3-471E-455D-A8B2-D38E9D765A2D}" destId="{64772D50-31A4-4B50-B958-680E7A5FB1D0}" srcOrd="0" destOrd="0" presId="urn:microsoft.com/office/officeart/2009/3/layout/StepUpProcess"/>
    <dgm:cxn modelId="{AE7DCE2D-2839-4315-B35D-71767A5CE473}" type="presParOf" srcId="{64772D50-31A4-4B50-B958-680E7A5FB1D0}" destId="{854971D8-732C-4178-A663-B92558B82488}" srcOrd="0" destOrd="0" presId="urn:microsoft.com/office/officeart/2009/3/layout/StepUpProcess"/>
    <dgm:cxn modelId="{670990B6-A50F-4B3D-A481-3E9CD0E183DA}" type="presParOf" srcId="{64772D50-31A4-4B50-B958-680E7A5FB1D0}" destId="{E005ACCB-792D-4581-BB24-D82BC8779CE2}" srcOrd="1" destOrd="0" presId="urn:microsoft.com/office/officeart/2009/3/layout/StepUpProcess"/>
    <dgm:cxn modelId="{78011CDA-1353-43A9-A2D4-7334C500A54E}" type="presParOf" srcId="{64772D50-31A4-4B50-B958-680E7A5FB1D0}" destId="{208A1B9D-9851-43B8-9BBB-572627B48E1F}" srcOrd="2" destOrd="0" presId="urn:microsoft.com/office/officeart/2009/3/layout/StepUpProcess"/>
    <dgm:cxn modelId="{96C76A77-888A-4372-BBF0-E8A935BEB33A}" type="presParOf" srcId="{5879BDE3-471E-455D-A8B2-D38E9D765A2D}" destId="{E2B65CCA-C1F6-4FA9-A96C-C2386C88291D}" srcOrd="1" destOrd="0" presId="urn:microsoft.com/office/officeart/2009/3/layout/StepUpProcess"/>
    <dgm:cxn modelId="{E33F09A6-D822-4F60-9CDD-3045FBC49296}" type="presParOf" srcId="{E2B65CCA-C1F6-4FA9-A96C-C2386C88291D}" destId="{B1D458FD-0A5D-4BAF-B278-1F2414C6F76A}" srcOrd="0" destOrd="0" presId="urn:microsoft.com/office/officeart/2009/3/layout/StepUpProcess"/>
    <dgm:cxn modelId="{BE6103E8-04D0-43BE-A7D3-9C6D1B194D4C}" type="presParOf" srcId="{5879BDE3-471E-455D-A8B2-D38E9D765A2D}" destId="{8C8348A1-9DFA-49FC-9C6D-6D15D8F67402}" srcOrd="2" destOrd="0" presId="urn:microsoft.com/office/officeart/2009/3/layout/StepUpProcess"/>
    <dgm:cxn modelId="{48D64D26-2F3B-4649-AD1F-845A9DABCFB9}" type="presParOf" srcId="{8C8348A1-9DFA-49FC-9C6D-6D15D8F67402}" destId="{48B71E32-1AFB-449C-8201-813E74ABD2C5}" srcOrd="0" destOrd="0" presId="urn:microsoft.com/office/officeart/2009/3/layout/StepUpProcess"/>
    <dgm:cxn modelId="{B10C4396-DEB9-4FCF-BAF6-502F91147DC9}" type="presParOf" srcId="{8C8348A1-9DFA-49FC-9C6D-6D15D8F67402}" destId="{0BAF7A31-2E7D-4974-A6B9-8E34B27E6840}" srcOrd="1" destOrd="0" presId="urn:microsoft.com/office/officeart/2009/3/layout/StepUpProcess"/>
    <dgm:cxn modelId="{35079A75-3255-402B-B7C5-1C66527C2BF4}" type="presParOf" srcId="{8C8348A1-9DFA-49FC-9C6D-6D15D8F67402}" destId="{F04A6B93-CA14-46C3-A629-054A5C1AB79E}" srcOrd="2" destOrd="0" presId="urn:microsoft.com/office/officeart/2009/3/layout/StepUpProcess"/>
    <dgm:cxn modelId="{4A0A9920-64D0-4449-B359-BDE52FFFB736}" type="presParOf" srcId="{5879BDE3-471E-455D-A8B2-D38E9D765A2D}" destId="{A305D4D5-CC9E-499C-BBCB-361FE720ECC7}" srcOrd="3" destOrd="0" presId="urn:microsoft.com/office/officeart/2009/3/layout/StepUpProcess"/>
    <dgm:cxn modelId="{2E472198-74CA-4CD9-9203-5B9FD310EC69}" type="presParOf" srcId="{A305D4D5-CC9E-499C-BBCB-361FE720ECC7}" destId="{C928FA6F-28BC-4C67-A204-132F636A40BE}" srcOrd="0" destOrd="0" presId="urn:microsoft.com/office/officeart/2009/3/layout/StepUpProcess"/>
    <dgm:cxn modelId="{8FC31C53-524B-452C-BF3A-43803D60ED91}" type="presParOf" srcId="{5879BDE3-471E-455D-A8B2-D38E9D765A2D}" destId="{B63BA601-776E-4205-AA0E-8BDC0B2FB703}" srcOrd="4" destOrd="0" presId="urn:microsoft.com/office/officeart/2009/3/layout/StepUpProcess"/>
    <dgm:cxn modelId="{654ED46A-B93C-41A0-8901-059921F786A5}" type="presParOf" srcId="{B63BA601-776E-4205-AA0E-8BDC0B2FB703}" destId="{6125BFA5-CA9D-47A3-B2E9-394D9FD2C801}" srcOrd="0" destOrd="0" presId="urn:microsoft.com/office/officeart/2009/3/layout/StepUpProcess"/>
    <dgm:cxn modelId="{5A1004FC-8B54-43EC-91A0-A212B2430449}" type="presParOf" srcId="{B63BA601-776E-4205-AA0E-8BDC0B2FB703}" destId="{CA3C9D7D-F51A-411A-8CDB-FA1F4D679EFB}"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08841B-C0C5-4E45-9D9A-D8197D45D99D}"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CA"/>
        </a:p>
      </dgm:t>
    </dgm:pt>
    <dgm:pt modelId="{C6AFAB1E-18BA-40CC-BDD7-6E5FEE7A41C0}">
      <dgm:prSet phldrT="[Text]"/>
      <dgm:spPr/>
      <dgm:t>
        <a:bodyPr/>
        <a:lstStyle/>
        <a:p>
          <a:endParaRPr lang="en-CA" dirty="0"/>
        </a:p>
      </dgm:t>
    </dgm:pt>
    <dgm:pt modelId="{2AF139FD-ADA8-49D7-B6BF-6BCDE6101BF3}" type="parTrans" cxnId="{3788AB86-4E00-4596-8F4A-76A7C302645C}">
      <dgm:prSet/>
      <dgm:spPr/>
      <dgm:t>
        <a:bodyPr/>
        <a:lstStyle/>
        <a:p>
          <a:endParaRPr lang="en-CA"/>
        </a:p>
      </dgm:t>
    </dgm:pt>
    <dgm:pt modelId="{1D4B76B4-AEC3-4553-99DD-E9288C2CE30C}" type="sibTrans" cxnId="{3788AB86-4E00-4596-8F4A-76A7C302645C}">
      <dgm:prSet/>
      <dgm:spPr/>
      <dgm:t>
        <a:bodyPr/>
        <a:lstStyle/>
        <a:p>
          <a:endParaRPr lang="en-CA"/>
        </a:p>
      </dgm:t>
    </dgm:pt>
    <dgm:pt modelId="{FC11F9BA-8BA5-43A9-A089-C209955040DE}">
      <dgm:prSet phldrT="[Text]"/>
      <dgm:spPr/>
      <dgm:t>
        <a:bodyPr/>
        <a:lstStyle/>
        <a:p>
          <a:r>
            <a:rPr lang="en-CA" dirty="0" smtClean="0"/>
            <a:t>I like stars.</a:t>
          </a:r>
          <a:endParaRPr lang="en-CA" dirty="0"/>
        </a:p>
      </dgm:t>
    </dgm:pt>
    <dgm:pt modelId="{20B26564-03DE-4ACA-B84D-C5C7818D6049}" type="parTrans" cxnId="{CC23CC40-E2CF-44E9-BD6D-8AC8B881BDE6}">
      <dgm:prSet/>
      <dgm:spPr/>
      <dgm:t>
        <a:bodyPr/>
        <a:lstStyle/>
        <a:p>
          <a:endParaRPr lang="en-CA"/>
        </a:p>
      </dgm:t>
    </dgm:pt>
    <dgm:pt modelId="{4AD73586-7DDC-49B4-994D-A9C77527F8F1}" type="sibTrans" cxnId="{CC23CC40-E2CF-44E9-BD6D-8AC8B881BDE6}">
      <dgm:prSet/>
      <dgm:spPr/>
      <dgm:t>
        <a:bodyPr/>
        <a:lstStyle/>
        <a:p>
          <a:endParaRPr lang="en-CA"/>
        </a:p>
      </dgm:t>
    </dgm:pt>
    <dgm:pt modelId="{9B5D298D-9186-427F-8700-1D7B5D71BA24}">
      <dgm:prSet phldrT="[Text]"/>
      <dgm:spPr/>
      <dgm:t>
        <a:bodyPr/>
        <a:lstStyle/>
        <a:p>
          <a:r>
            <a:rPr lang="en-CA" dirty="0" smtClean="0"/>
            <a:t>Do you like stars?</a:t>
          </a:r>
        </a:p>
        <a:p>
          <a:r>
            <a:rPr lang="en-CA" dirty="0" smtClean="0"/>
            <a:t>Yes, I do.</a:t>
          </a:r>
        </a:p>
        <a:p>
          <a:r>
            <a:rPr lang="en-CA" dirty="0" smtClean="0"/>
            <a:t>No, I don’t.</a:t>
          </a:r>
        </a:p>
        <a:p>
          <a:r>
            <a:rPr lang="en-CA" dirty="0" smtClean="0"/>
            <a:t>What shape do you like?</a:t>
          </a:r>
        </a:p>
      </dgm:t>
    </dgm:pt>
    <dgm:pt modelId="{91F593A5-C64C-4B84-B112-119EFEC2DE26}" type="parTrans" cxnId="{C07304E3-0774-4971-A83F-03F431209224}">
      <dgm:prSet/>
      <dgm:spPr/>
      <dgm:t>
        <a:bodyPr/>
        <a:lstStyle/>
        <a:p>
          <a:endParaRPr lang="en-CA"/>
        </a:p>
      </dgm:t>
    </dgm:pt>
    <dgm:pt modelId="{12418424-B585-45EE-9F11-AE4533121DC1}" type="sibTrans" cxnId="{C07304E3-0774-4971-A83F-03F431209224}">
      <dgm:prSet/>
      <dgm:spPr/>
      <dgm:t>
        <a:bodyPr/>
        <a:lstStyle/>
        <a:p>
          <a:endParaRPr lang="en-CA"/>
        </a:p>
      </dgm:t>
    </dgm:pt>
    <dgm:pt modelId="{5879BDE3-471E-455D-A8B2-D38E9D765A2D}" type="pres">
      <dgm:prSet presAssocID="{1F08841B-C0C5-4E45-9D9A-D8197D45D99D}" presName="rootnode" presStyleCnt="0">
        <dgm:presLayoutVars>
          <dgm:chMax/>
          <dgm:chPref/>
          <dgm:dir/>
          <dgm:animLvl val="lvl"/>
        </dgm:presLayoutVars>
      </dgm:prSet>
      <dgm:spPr/>
      <dgm:t>
        <a:bodyPr/>
        <a:lstStyle/>
        <a:p>
          <a:endParaRPr lang="en-CA"/>
        </a:p>
      </dgm:t>
    </dgm:pt>
    <dgm:pt modelId="{64772D50-31A4-4B50-B958-680E7A5FB1D0}" type="pres">
      <dgm:prSet presAssocID="{C6AFAB1E-18BA-40CC-BDD7-6E5FEE7A41C0}" presName="composite" presStyleCnt="0"/>
      <dgm:spPr/>
    </dgm:pt>
    <dgm:pt modelId="{854971D8-732C-4178-A663-B92558B82488}" type="pres">
      <dgm:prSet presAssocID="{C6AFAB1E-18BA-40CC-BDD7-6E5FEE7A41C0}" presName="LShape" presStyleLbl="alignNode1" presStyleIdx="0" presStyleCnt="5" custLinFactNeighborX="11183" custLinFactNeighborY="-1390"/>
      <dgm:spPr/>
    </dgm:pt>
    <dgm:pt modelId="{E005ACCB-792D-4581-BB24-D82BC8779CE2}" type="pres">
      <dgm:prSet presAssocID="{C6AFAB1E-18BA-40CC-BDD7-6E5FEE7A41C0}" presName="ParentText" presStyleLbl="revTx" presStyleIdx="0" presStyleCnt="3">
        <dgm:presLayoutVars>
          <dgm:chMax val="0"/>
          <dgm:chPref val="0"/>
          <dgm:bulletEnabled val="1"/>
        </dgm:presLayoutVars>
      </dgm:prSet>
      <dgm:spPr/>
      <dgm:t>
        <a:bodyPr/>
        <a:lstStyle/>
        <a:p>
          <a:endParaRPr lang="en-CA"/>
        </a:p>
      </dgm:t>
    </dgm:pt>
    <dgm:pt modelId="{208A1B9D-9851-43B8-9BBB-572627B48E1F}" type="pres">
      <dgm:prSet presAssocID="{C6AFAB1E-18BA-40CC-BDD7-6E5FEE7A41C0}" presName="Triangle" presStyleLbl="alignNode1" presStyleIdx="1" presStyleCnt="5" custLinFactNeighborX="67041" custLinFactNeighborY="-8496"/>
      <dgm:spPr/>
    </dgm:pt>
    <dgm:pt modelId="{E2B65CCA-C1F6-4FA9-A96C-C2386C88291D}" type="pres">
      <dgm:prSet presAssocID="{1D4B76B4-AEC3-4553-99DD-E9288C2CE30C}" presName="sibTrans" presStyleCnt="0"/>
      <dgm:spPr/>
    </dgm:pt>
    <dgm:pt modelId="{B1D458FD-0A5D-4BAF-B278-1F2414C6F76A}" type="pres">
      <dgm:prSet presAssocID="{1D4B76B4-AEC3-4553-99DD-E9288C2CE30C}" presName="space" presStyleCnt="0"/>
      <dgm:spPr/>
    </dgm:pt>
    <dgm:pt modelId="{8C8348A1-9DFA-49FC-9C6D-6D15D8F67402}" type="pres">
      <dgm:prSet presAssocID="{FC11F9BA-8BA5-43A9-A089-C209955040DE}" presName="composite" presStyleCnt="0"/>
      <dgm:spPr/>
    </dgm:pt>
    <dgm:pt modelId="{48B71E32-1AFB-449C-8201-813E74ABD2C5}" type="pres">
      <dgm:prSet presAssocID="{FC11F9BA-8BA5-43A9-A089-C209955040DE}" presName="LShape" presStyleLbl="alignNode1" presStyleIdx="2" presStyleCnt="5" custScaleX="85803" custLinFactNeighborX="10564" custLinFactNeighborY="-1201"/>
      <dgm:spPr/>
    </dgm:pt>
    <dgm:pt modelId="{0BAF7A31-2E7D-4974-A6B9-8E34B27E6840}" type="pres">
      <dgm:prSet presAssocID="{FC11F9BA-8BA5-43A9-A089-C209955040DE}" presName="ParentText" presStyleLbl="revTx" presStyleIdx="1" presStyleCnt="3" custLinFactNeighborX="19412">
        <dgm:presLayoutVars>
          <dgm:chMax val="0"/>
          <dgm:chPref val="0"/>
          <dgm:bulletEnabled val="1"/>
        </dgm:presLayoutVars>
      </dgm:prSet>
      <dgm:spPr/>
      <dgm:t>
        <a:bodyPr/>
        <a:lstStyle/>
        <a:p>
          <a:endParaRPr lang="en-CA"/>
        </a:p>
      </dgm:t>
    </dgm:pt>
    <dgm:pt modelId="{F04A6B93-CA14-46C3-A629-054A5C1AB79E}" type="pres">
      <dgm:prSet presAssocID="{FC11F9BA-8BA5-43A9-A089-C209955040DE}" presName="Triangle" presStyleLbl="alignNode1" presStyleIdx="3" presStyleCnt="5" custLinFactNeighborX="15220" custLinFactNeighborY="-3126"/>
      <dgm:spPr/>
    </dgm:pt>
    <dgm:pt modelId="{A305D4D5-CC9E-499C-BBCB-361FE720ECC7}" type="pres">
      <dgm:prSet presAssocID="{4AD73586-7DDC-49B4-994D-A9C77527F8F1}" presName="sibTrans" presStyleCnt="0"/>
      <dgm:spPr/>
    </dgm:pt>
    <dgm:pt modelId="{C928FA6F-28BC-4C67-A204-132F636A40BE}" type="pres">
      <dgm:prSet presAssocID="{4AD73586-7DDC-49B4-994D-A9C77527F8F1}" presName="space" presStyleCnt="0"/>
      <dgm:spPr/>
    </dgm:pt>
    <dgm:pt modelId="{B63BA601-776E-4205-AA0E-8BDC0B2FB703}" type="pres">
      <dgm:prSet presAssocID="{9B5D298D-9186-427F-8700-1D7B5D71BA24}" presName="composite" presStyleCnt="0"/>
      <dgm:spPr/>
    </dgm:pt>
    <dgm:pt modelId="{6125BFA5-CA9D-47A3-B2E9-394D9FD2C801}" type="pres">
      <dgm:prSet presAssocID="{9B5D298D-9186-427F-8700-1D7B5D71BA24}" presName="LShape" presStyleLbl="alignNode1" presStyleIdx="4" presStyleCnt="5" custScaleX="121423" custLinFactNeighborX="-1414" custLinFactNeighborY="-9723"/>
      <dgm:spPr/>
    </dgm:pt>
    <dgm:pt modelId="{CA3C9D7D-F51A-411A-8CDB-FA1F4D679EFB}" type="pres">
      <dgm:prSet presAssocID="{9B5D298D-9186-427F-8700-1D7B5D71BA24}" presName="ParentText" presStyleLbl="revTx" presStyleIdx="2" presStyleCnt="3" custScaleX="126305" custScaleY="89239" custLinFactNeighborX="-2919" custLinFactNeighborY="-6616">
        <dgm:presLayoutVars>
          <dgm:chMax val="0"/>
          <dgm:chPref val="0"/>
          <dgm:bulletEnabled val="1"/>
        </dgm:presLayoutVars>
      </dgm:prSet>
      <dgm:spPr/>
      <dgm:t>
        <a:bodyPr/>
        <a:lstStyle/>
        <a:p>
          <a:endParaRPr lang="en-CA"/>
        </a:p>
      </dgm:t>
    </dgm:pt>
  </dgm:ptLst>
  <dgm:cxnLst>
    <dgm:cxn modelId="{F395A482-4693-43E7-B927-DBA921BB2A5D}" type="presOf" srcId="{1F08841B-C0C5-4E45-9D9A-D8197D45D99D}" destId="{5879BDE3-471E-455D-A8B2-D38E9D765A2D}" srcOrd="0" destOrd="0" presId="urn:microsoft.com/office/officeart/2009/3/layout/StepUpProcess"/>
    <dgm:cxn modelId="{C07304E3-0774-4971-A83F-03F431209224}" srcId="{1F08841B-C0C5-4E45-9D9A-D8197D45D99D}" destId="{9B5D298D-9186-427F-8700-1D7B5D71BA24}" srcOrd="2" destOrd="0" parTransId="{91F593A5-C64C-4B84-B112-119EFEC2DE26}" sibTransId="{12418424-B585-45EE-9F11-AE4533121DC1}"/>
    <dgm:cxn modelId="{21CF5127-791C-4EA5-A0E4-F308B3E469F9}" type="presOf" srcId="{C6AFAB1E-18BA-40CC-BDD7-6E5FEE7A41C0}" destId="{E005ACCB-792D-4581-BB24-D82BC8779CE2}" srcOrd="0" destOrd="0" presId="urn:microsoft.com/office/officeart/2009/3/layout/StepUpProcess"/>
    <dgm:cxn modelId="{CC23CC40-E2CF-44E9-BD6D-8AC8B881BDE6}" srcId="{1F08841B-C0C5-4E45-9D9A-D8197D45D99D}" destId="{FC11F9BA-8BA5-43A9-A089-C209955040DE}" srcOrd="1" destOrd="0" parTransId="{20B26564-03DE-4ACA-B84D-C5C7818D6049}" sibTransId="{4AD73586-7DDC-49B4-994D-A9C77527F8F1}"/>
    <dgm:cxn modelId="{6962D4C6-CDE6-4FDA-87B5-B7292AA597AF}" type="presOf" srcId="{9B5D298D-9186-427F-8700-1D7B5D71BA24}" destId="{CA3C9D7D-F51A-411A-8CDB-FA1F4D679EFB}" srcOrd="0" destOrd="0" presId="urn:microsoft.com/office/officeart/2009/3/layout/StepUpProcess"/>
    <dgm:cxn modelId="{3788AB86-4E00-4596-8F4A-76A7C302645C}" srcId="{1F08841B-C0C5-4E45-9D9A-D8197D45D99D}" destId="{C6AFAB1E-18BA-40CC-BDD7-6E5FEE7A41C0}" srcOrd="0" destOrd="0" parTransId="{2AF139FD-ADA8-49D7-B6BF-6BCDE6101BF3}" sibTransId="{1D4B76B4-AEC3-4553-99DD-E9288C2CE30C}"/>
    <dgm:cxn modelId="{E7091EEA-2D83-4829-8124-1640E52F5988}" type="presOf" srcId="{FC11F9BA-8BA5-43A9-A089-C209955040DE}" destId="{0BAF7A31-2E7D-4974-A6B9-8E34B27E6840}" srcOrd="0" destOrd="0" presId="urn:microsoft.com/office/officeart/2009/3/layout/StepUpProcess"/>
    <dgm:cxn modelId="{F83D54DF-186D-4EC2-9986-E2FBB1E4700A}" type="presParOf" srcId="{5879BDE3-471E-455D-A8B2-D38E9D765A2D}" destId="{64772D50-31A4-4B50-B958-680E7A5FB1D0}" srcOrd="0" destOrd="0" presId="urn:microsoft.com/office/officeart/2009/3/layout/StepUpProcess"/>
    <dgm:cxn modelId="{374F09B0-DFA9-406F-A943-241C2698EAE0}" type="presParOf" srcId="{64772D50-31A4-4B50-B958-680E7A5FB1D0}" destId="{854971D8-732C-4178-A663-B92558B82488}" srcOrd="0" destOrd="0" presId="urn:microsoft.com/office/officeart/2009/3/layout/StepUpProcess"/>
    <dgm:cxn modelId="{0CFA4242-C248-4153-BD3E-CC2E5D019F93}" type="presParOf" srcId="{64772D50-31A4-4B50-B958-680E7A5FB1D0}" destId="{E005ACCB-792D-4581-BB24-D82BC8779CE2}" srcOrd="1" destOrd="0" presId="urn:microsoft.com/office/officeart/2009/3/layout/StepUpProcess"/>
    <dgm:cxn modelId="{4F73D439-087F-4B7C-BFF4-42D5F0661F83}" type="presParOf" srcId="{64772D50-31A4-4B50-B958-680E7A5FB1D0}" destId="{208A1B9D-9851-43B8-9BBB-572627B48E1F}" srcOrd="2" destOrd="0" presId="urn:microsoft.com/office/officeart/2009/3/layout/StepUpProcess"/>
    <dgm:cxn modelId="{B2A8ECFF-4FA4-41B1-BC55-799E8EFB9894}" type="presParOf" srcId="{5879BDE3-471E-455D-A8B2-D38E9D765A2D}" destId="{E2B65CCA-C1F6-4FA9-A96C-C2386C88291D}" srcOrd="1" destOrd="0" presId="urn:microsoft.com/office/officeart/2009/3/layout/StepUpProcess"/>
    <dgm:cxn modelId="{8FEDD28E-B5B7-4464-BEB3-9D067FFA4F12}" type="presParOf" srcId="{E2B65CCA-C1F6-4FA9-A96C-C2386C88291D}" destId="{B1D458FD-0A5D-4BAF-B278-1F2414C6F76A}" srcOrd="0" destOrd="0" presId="urn:microsoft.com/office/officeart/2009/3/layout/StepUpProcess"/>
    <dgm:cxn modelId="{6167E407-2F96-4C16-B409-467AEC677EC9}" type="presParOf" srcId="{5879BDE3-471E-455D-A8B2-D38E9D765A2D}" destId="{8C8348A1-9DFA-49FC-9C6D-6D15D8F67402}" srcOrd="2" destOrd="0" presId="urn:microsoft.com/office/officeart/2009/3/layout/StepUpProcess"/>
    <dgm:cxn modelId="{DA342254-6A2A-433F-9445-71568EDA7BDB}" type="presParOf" srcId="{8C8348A1-9DFA-49FC-9C6D-6D15D8F67402}" destId="{48B71E32-1AFB-449C-8201-813E74ABD2C5}" srcOrd="0" destOrd="0" presId="urn:microsoft.com/office/officeart/2009/3/layout/StepUpProcess"/>
    <dgm:cxn modelId="{8EFD802F-0AB7-4354-8892-C50863A4C8D5}" type="presParOf" srcId="{8C8348A1-9DFA-49FC-9C6D-6D15D8F67402}" destId="{0BAF7A31-2E7D-4974-A6B9-8E34B27E6840}" srcOrd="1" destOrd="0" presId="urn:microsoft.com/office/officeart/2009/3/layout/StepUpProcess"/>
    <dgm:cxn modelId="{64A33988-7773-44DF-93E9-CCC97EBCF036}" type="presParOf" srcId="{8C8348A1-9DFA-49FC-9C6D-6D15D8F67402}" destId="{F04A6B93-CA14-46C3-A629-054A5C1AB79E}" srcOrd="2" destOrd="0" presId="urn:microsoft.com/office/officeart/2009/3/layout/StepUpProcess"/>
    <dgm:cxn modelId="{5DEB66D8-BE86-4CED-89EA-6C668E2CE482}" type="presParOf" srcId="{5879BDE3-471E-455D-A8B2-D38E9D765A2D}" destId="{A305D4D5-CC9E-499C-BBCB-361FE720ECC7}" srcOrd="3" destOrd="0" presId="urn:microsoft.com/office/officeart/2009/3/layout/StepUpProcess"/>
    <dgm:cxn modelId="{11F4EA54-FA2C-4A79-AACB-0E522883C1C3}" type="presParOf" srcId="{A305D4D5-CC9E-499C-BBCB-361FE720ECC7}" destId="{C928FA6F-28BC-4C67-A204-132F636A40BE}" srcOrd="0" destOrd="0" presId="urn:microsoft.com/office/officeart/2009/3/layout/StepUpProcess"/>
    <dgm:cxn modelId="{41DD9616-E907-4191-A4CA-CEF3554B9DEB}" type="presParOf" srcId="{5879BDE3-471E-455D-A8B2-D38E9D765A2D}" destId="{B63BA601-776E-4205-AA0E-8BDC0B2FB703}" srcOrd="4" destOrd="0" presId="urn:microsoft.com/office/officeart/2009/3/layout/StepUpProcess"/>
    <dgm:cxn modelId="{65D1E9EF-14EC-419B-84D8-50EA8D36048D}" type="presParOf" srcId="{B63BA601-776E-4205-AA0E-8BDC0B2FB703}" destId="{6125BFA5-CA9D-47A3-B2E9-394D9FD2C801}" srcOrd="0" destOrd="0" presId="urn:microsoft.com/office/officeart/2009/3/layout/StepUpProcess"/>
    <dgm:cxn modelId="{127FE1CA-52D6-4C46-B136-3A5E0F043C2B}" type="presParOf" srcId="{B63BA601-776E-4205-AA0E-8BDC0B2FB703}" destId="{CA3C9D7D-F51A-411A-8CDB-FA1F4D679EFB}"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971D8-732C-4178-A663-B92558B82488}">
      <dsp:nvSpPr>
        <dsp:cNvPr id="0" name=""/>
        <dsp:cNvSpPr/>
      </dsp:nvSpPr>
      <dsp:spPr>
        <a:xfrm rot="5400000">
          <a:off x="469011" y="1015286"/>
          <a:ext cx="1399319" cy="2328436"/>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05ACCB-792D-4581-BB24-D82BC8779CE2}">
      <dsp:nvSpPr>
        <dsp:cNvPr id="0" name=""/>
        <dsp:cNvSpPr/>
      </dsp:nvSpPr>
      <dsp:spPr>
        <a:xfrm>
          <a:off x="235430" y="1710987"/>
          <a:ext cx="2102125" cy="18426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CA" sz="3200" kern="1200" dirty="0" smtClean="0"/>
            <a:t>Vocabulary</a:t>
          </a:r>
          <a:endParaRPr lang="en-CA" sz="3200" kern="1200" dirty="0"/>
        </a:p>
      </dsp:txBody>
      <dsp:txXfrm>
        <a:off x="235430" y="1710987"/>
        <a:ext cx="2102125" cy="1842635"/>
      </dsp:txXfrm>
    </dsp:sp>
    <dsp:sp modelId="{208A1B9D-9851-43B8-9BBB-572627B48E1F}">
      <dsp:nvSpPr>
        <dsp:cNvPr id="0" name=""/>
        <dsp:cNvSpPr/>
      </dsp:nvSpPr>
      <dsp:spPr>
        <a:xfrm>
          <a:off x="1940927" y="843864"/>
          <a:ext cx="396627" cy="396627"/>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B71E32-1AFB-449C-8201-813E74ABD2C5}">
      <dsp:nvSpPr>
        <dsp:cNvPr id="0" name=""/>
        <dsp:cNvSpPr/>
      </dsp:nvSpPr>
      <dsp:spPr>
        <a:xfrm rot="5400000">
          <a:off x="3042423" y="378493"/>
          <a:ext cx="1399319" cy="2328436"/>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AF7A31-2E7D-4974-A6B9-8E34B27E6840}">
      <dsp:nvSpPr>
        <dsp:cNvPr id="0" name=""/>
        <dsp:cNvSpPr/>
      </dsp:nvSpPr>
      <dsp:spPr>
        <a:xfrm>
          <a:off x="2808841" y="1074194"/>
          <a:ext cx="2102125" cy="18426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CA" sz="3200" kern="1200" dirty="0" smtClean="0"/>
            <a:t>Simple grammar</a:t>
          </a:r>
          <a:endParaRPr lang="en-CA" sz="3200" kern="1200" dirty="0"/>
        </a:p>
      </dsp:txBody>
      <dsp:txXfrm>
        <a:off x="2808841" y="1074194"/>
        <a:ext cx="2102125" cy="1842635"/>
      </dsp:txXfrm>
    </dsp:sp>
    <dsp:sp modelId="{F04A6B93-CA14-46C3-A629-054A5C1AB79E}">
      <dsp:nvSpPr>
        <dsp:cNvPr id="0" name=""/>
        <dsp:cNvSpPr/>
      </dsp:nvSpPr>
      <dsp:spPr>
        <a:xfrm>
          <a:off x="4514339" y="207071"/>
          <a:ext cx="396627" cy="396627"/>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25BFA5-CA9D-47A3-B2E9-394D9FD2C801}">
      <dsp:nvSpPr>
        <dsp:cNvPr id="0" name=""/>
        <dsp:cNvSpPr/>
      </dsp:nvSpPr>
      <dsp:spPr>
        <a:xfrm rot="5400000">
          <a:off x="5615834" y="-258299"/>
          <a:ext cx="1399319" cy="2328436"/>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3C9D7D-F51A-411A-8CDB-FA1F4D679EFB}">
      <dsp:nvSpPr>
        <dsp:cNvPr id="0" name=""/>
        <dsp:cNvSpPr/>
      </dsp:nvSpPr>
      <dsp:spPr>
        <a:xfrm>
          <a:off x="5382253" y="437400"/>
          <a:ext cx="2102125" cy="18426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CA" sz="3200" kern="1200" dirty="0" smtClean="0"/>
            <a:t>Question- Answer</a:t>
          </a:r>
          <a:endParaRPr lang="en-CA" sz="3200" kern="1200" dirty="0"/>
        </a:p>
      </dsp:txBody>
      <dsp:txXfrm>
        <a:off x="5382253" y="437400"/>
        <a:ext cx="2102125" cy="18426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971D8-732C-4178-A663-B92558B82488}">
      <dsp:nvSpPr>
        <dsp:cNvPr id="0" name=""/>
        <dsp:cNvSpPr/>
      </dsp:nvSpPr>
      <dsp:spPr>
        <a:xfrm rot="5400000">
          <a:off x="746779" y="969062"/>
          <a:ext cx="1441033" cy="2397847"/>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05ACCB-792D-4581-BB24-D82BC8779CE2}">
      <dsp:nvSpPr>
        <dsp:cNvPr id="0" name=""/>
        <dsp:cNvSpPr/>
      </dsp:nvSpPr>
      <dsp:spPr>
        <a:xfrm>
          <a:off x="238083" y="1705532"/>
          <a:ext cx="2164790" cy="1897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endParaRPr lang="en-CA" sz="2000" kern="1200" dirty="0"/>
        </a:p>
      </dsp:txBody>
      <dsp:txXfrm>
        <a:off x="238083" y="1705532"/>
        <a:ext cx="2164790" cy="1897565"/>
      </dsp:txXfrm>
    </dsp:sp>
    <dsp:sp modelId="{208A1B9D-9851-43B8-9BBB-572627B48E1F}">
      <dsp:nvSpPr>
        <dsp:cNvPr id="0" name=""/>
        <dsp:cNvSpPr/>
      </dsp:nvSpPr>
      <dsp:spPr>
        <a:xfrm>
          <a:off x="2268252" y="777858"/>
          <a:ext cx="408450" cy="408450"/>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B71E32-1AFB-449C-8201-813E74ABD2C5}">
      <dsp:nvSpPr>
        <dsp:cNvPr id="0" name=""/>
        <dsp:cNvSpPr/>
      </dsp:nvSpPr>
      <dsp:spPr>
        <a:xfrm rot="5400000">
          <a:off x="3211851" y="486220"/>
          <a:ext cx="1441033" cy="2057425"/>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AF7A31-2E7D-4974-A6B9-8E34B27E6840}">
      <dsp:nvSpPr>
        <dsp:cNvPr id="0" name=""/>
        <dsp:cNvSpPr/>
      </dsp:nvSpPr>
      <dsp:spPr>
        <a:xfrm>
          <a:off x="3138227" y="1049756"/>
          <a:ext cx="2164790" cy="1897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CA" sz="2000" kern="1200" dirty="0" smtClean="0"/>
            <a:t>I like stars.</a:t>
          </a:r>
          <a:endParaRPr lang="en-CA" sz="2000" kern="1200" dirty="0"/>
        </a:p>
      </dsp:txBody>
      <dsp:txXfrm>
        <a:off x="3138227" y="1049756"/>
        <a:ext cx="2164790" cy="1897565"/>
      </dsp:txXfrm>
    </dsp:sp>
    <dsp:sp modelId="{F04A6B93-CA14-46C3-A629-054A5C1AB79E}">
      <dsp:nvSpPr>
        <dsp:cNvPr id="0" name=""/>
        <dsp:cNvSpPr/>
      </dsp:nvSpPr>
      <dsp:spPr>
        <a:xfrm>
          <a:off x="4536503" y="144015"/>
          <a:ext cx="408450" cy="408450"/>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25BFA5-CA9D-47A3-B2E9-394D9FD2C801}">
      <dsp:nvSpPr>
        <dsp:cNvPr id="0" name=""/>
        <dsp:cNvSpPr/>
      </dsp:nvSpPr>
      <dsp:spPr>
        <a:xfrm rot="5400000">
          <a:off x="6001819" y="-617318"/>
          <a:ext cx="1441033" cy="2911538"/>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3C9D7D-F51A-411A-8CDB-FA1F4D679EFB}">
      <dsp:nvSpPr>
        <dsp:cNvPr id="0" name=""/>
        <dsp:cNvSpPr/>
      </dsp:nvSpPr>
      <dsp:spPr>
        <a:xfrm>
          <a:off x="5447266" y="472633"/>
          <a:ext cx="2734238" cy="1693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CA" sz="2000" kern="1200" dirty="0" smtClean="0"/>
            <a:t>Do you like stars?</a:t>
          </a:r>
        </a:p>
        <a:p>
          <a:pPr lvl="0" algn="l" defTabSz="889000">
            <a:lnSpc>
              <a:spcPct val="90000"/>
            </a:lnSpc>
            <a:spcBef>
              <a:spcPct val="0"/>
            </a:spcBef>
            <a:spcAft>
              <a:spcPct val="35000"/>
            </a:spcAft>
          </a:pPr>
          <a:r>
            <a:rPr lang="en-CA" sz="2000" kern="1200" dirty="0" smtClean="0"/>
            <a:t>Yes, I do.</a:t>
          </a:r>
        </a:p>
        <a:p>
          <a:pPr lvl="0" algn="l" defTabSz="889000">
            <a:lnSpc>
              <a:spcPct val="90000"/>
            </a:lnSpc>
            <a:spcBef>
              <a:spcPct val="0"/>
            </a:spcBef>
            <a:spcAft>
              <a:spcPct val="35000"/>
            </a:spcAft>
          </a:pPr>
          <a:r>
            <a:rPr lang="en-CA" sz="2000" kern="1200" dirty="0" smtClean="0"/>
            <a:t>No, I don’t.</a:t>
          </a:r>
        </a:p>
        <a:p>
          <a:pPr lvl="0" algn="l" defTabSz="889000">
            <a:lnSpc>
              <a:spcPct val="90000"/>
            </a:lnSpc>
            <a:spcBef>
              <a:spcPct val="0"/>
            </a:spcBef>
            <a:spcAft>
              <a:spcPct val="35000"/>
            </a:spcAft>
          </a:pPr>
          <a:r>
            <a:rPr lang="en-CA" sz="2000" kern="1200" dirty="0" smtClean="0"/>
            <a:t>What shape do you like?</a:t>
          </a:r>
        </a:p>
      </dsp:txBody>
      <dsp:txXfrm>
        <a:off x="5447266" y="472633"/>
        <a:ext cx="2734238" cy="1693368"/>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2018/8/3</a:t>
            </a:fld>
            <a:endParaRPr kumimoji="1" lang="ja-JP" altLang="en-US"/>
          </a:p>
        </p:txBody>
      </p:sp>
      <p:sp>
        <p:nvSpPr>
          <p:cNvPr id="1102"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extLst>
      <p:ext uri="{BB962C8B-B14F-4D97-AF65-F5344CB8AC3E}">
        <p14:creationId xmlns:p14="http://schemas.microsoft.com/office/powerpoint/2010/main" val="39821205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381000" y="693738"/>
            <a:ext cx="6094413"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400">
              <a:latin typeface="Albany" pitchFamily="18"/>
              <a:cs typeface="Tahoma" pitchFamily="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8807EA6-0398-4990-8029-A74DB7412258}" type="slidenum">
              <a:rPr kumimoji="1" lang="ja-JP" altLang="en-US" smtClean="0"/>
              <a:t>17</a:t>
            </a:fld>
            <a:endParaRPr kumimoji="1" lang="ja-JP" altLang="en-US"/>
          </a:p>
        </p:txBody>
      </p:sp>
    </p:spTree>
    <p:extLst>
      <p:ext uri="{BB962C8B-B14F-4D97-AF65-F5344CB8AC3E}">
        <p14:creationId xmlns:p14="http://schemas.microsoft.com/office/powerpoint/2010/main" val="14392823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3" name="四角形 83"/>
          <p:cNvSpPr>
            <a:spLocks noGrp="1" noRot="1" noChangeAspect="1"/>
          </p:cNvSpPr>
          <p:nvPr>
            <p:ph type="sldImg" idx="2"/>
          </p:nvPr>
        </p:nvSpPr>
        <p:spPr>
          <a:prstGeom prst="rect">
            <a:avLst/>
          </a:prstGeom>
        </p:spPr>
        <p:txBody>
          <a:bodyPr/>
          <a:lstStyle/>
          <a:p>
            <a:endParaRPr kumimoji="1" lang="ja-JP" altLang="en-US"/>
          </a:p>
        </p:txBody>
      </p:sp>
      <p:sp>
        <p:nvSpPr>
          <p:cNvPr id="1154" name="四角形 84"/>
          <p:cNvSpPr>
            <a:spLocks noGrp="1"/>
          </p:cNvSpPr>
          <p:nvPr>
            <p:ph type="body" sz="quarter" idx="3"/>
          </p:nvPr>
        </p:nvSpPr>
        <p:spPr>
          <a:prstGeom prst="rect">
            <a:avLst/>
          </a:prstGeom>
        </p:spPr>
        <p:txBody>
          <a:bodyPr/>
          <a:lstStyle/>
          <a:p>
            <a:r>
              <a:rPr kumimoji="1" lang="ja-JP" altLang="en-US" dirty="0"/>
              <a:t>At younger grades 1-3, you might stop at introducing simple grammar or question-answer form</a:t>
            </a:r>
          </a:p>
          <a:p>
            <a:endParaRPr kumimoji="1" lang="ja-JP" altLang="en-US" dirty="0"/>
          </a:p>
          <a:p>
            <a:r>
              <a:rPr kumimoji="1" lang="ja-JP" altLang="en-US" dirty="0"/>
              <a:t>Some classes might need to spend more time on one stage than another. There's a trend for students here to absorb and remember a lot of words - you'll be surprised at their vocabular bank. However that amazing absorption weakens when it becomes a longer sentence, and question-answer form. This is because they have to remember most of what they are taught BY THEIR EARS. Reading and writing the alphabets don't happen until junior high school. With no visual to associate sounds with and rely on, it becomes a memory test. And the more they practice, they more they are likely to remember it. For example, I say ''See you next time'' everytime I end a class. They pick it up right away because I say it so many times. This is true for learning any languages - you pick up the things you hear repeatedly.  Similarly, the more you go over grammar points, the more comfortable they get</a:t>
            </a:r>
          </a:p>
        </p:txBody>
      </p:sp>
      <p:sp>
        <p:nvSpPr>
          <p:cNvPr id="1155" name="四角形 85"/>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18</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3" name="四角形 83"/>
          <p:cNvSpPr>
            <a:spLocks noGrp="1" noRot="1" noChangeAspect="1"/>
          </p:cNvSpPr>
          <p:nvPr>
            <p:ph type="sldImg" idx="2"/>
          </p:nvPr>
        </p:nvSpPr>
        <p:spPr>
          <a:prstGeom prst="rect">
            <a:avLst/>
          </a:prstGeom>
        </p:spPr>
        <p:txBody>
          <a:bodyPr/>
          <a:lstStyle/>
          <a:p>
            <a:endParaRPr kumimoji="1" lang="ja-JP" altLang="en-US"/>
          </a:p>
        </p:txBody>
      </p:sp>
      <p:sp>
        <p:nvSpPr>
          <p:cNvPr id="1154" name="四角形 84"/>
          <p:cNvSpPr>
            <a:spLocks noGrp="1"/>
          </p:cNvSpPr>
          <p:nvPr>
            <p:ph type="body" sz="quarter" idx="3"/>
          </p:nvPr>
        </p:nvSpPr>
        <p:spPr>
          <a:prstGeom prst="rect">
            <a:avLst/>
          </a:prstGeom>
        </p:spPr>
        <p:txBody>
          <a:bodyPr/>
          <a:lstStyle/>
          <a:p>
            <a:r>
              <a:rPr kumimoji="1" lang="ja-JP" altLang="en-US" dirty="0"/>
              <a:t>At younger grades 1-3, you might stop at introducing simple grammar or question-answer form</a:t>
            </a:r>
          </a:p>
          <a:p>
            <a:endParaRPr kumimoji="1" lang="ja-JP" altLang="en-US" dirty="0"/>
          </a:p>
          <a:p>
            <a:r>
              <a:rPr kumimoji="1" lang="ja-JP" altLang="en-US" dirty="0"/>
              <a:t>Some classes might need to spend more time on one stage than another. There's a trend for students here to absorb and remember a lot of words - you'll be surprised at their vocabular bank. However that amazing absorption weakens when it becomes a longer sentence, and question-answer form. This is because they have to remember most of what they are taught BY THEIR EARS. Reading and writing the alphabets don't happen until junior high school. With no visual to associate sounds with and rely on, it becomes a memory test. And the more they practice, they more they are likely to remember it. For example, I say ''See you next time'' everytime I end a class. They pick it up right away because I say it so many times. This is true for learning any languages - you pick up the things you hear repeatedly.  Similarly, the more you go over grammar points, the more comfortable they get</a:t>
            </a:r>
          </a:p>
        </p:txBody>
      </p:sp>
      <p:sp>
        <p:nvSpPr>
          <p:cNvPr id="1155" name="四角形 85"/>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19</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9" name="四角形 78"/>
          <p:cNvSpPr>
            <a:spLocks noGrp="1" noRot="1" noChangeAspect="1"/>
          </p:cNvSpPr>
          <p:nvPr>
            <p:ph type="sldImg" idx="2"/>
          </p:nvPr>
        </p:nvSpPr>
        <p:spPr>
          <a:prstGeom prst="rect">
            <a:avLst/>
          </a:prstGeom>
        </p:spPr>
        <p:txBody>
          <a:bodyPr/>
          <a:lstStyle/>
          <a:p>
            <a:endParaRPr kumimoji="1" lang="ja-JP" altLang="en-US"/>
          </a:p>
        </p:txBody>
      </p:sp>
      <p:sp>
        <p:nvSpPr>
          <p:cNvPr id="1190" name="四角形 79"/>
          <p:cNvSpPr>
            <a:spLocks noGrp="1"/>
          </p:cNvSpPr>
          <p:nvPr>
            <p:ph type="body" sz="quarter" idx="3"/>
          </p:nvPr>
        </p:nvSpPr>
        <p:spPr>
          <a:prstGeom prst="rect">
            <a:avLst/>
          </a:prstGeom>
        </p:spPr>
        <p:txBody>
          <a:bodyPr/>
          <a:lstStyle/>
          <a:p>
            <a:r>
              <a:rPr kumimoji="1" lang="ja-JP" altLang="en-US" dirty="0"/>
              <a:t>Everyone is comfortable on different levels, sometimes all, sometimes only one. </a:t>
            </a:r>
            <a:endParaRPr kumimoji="1" lang="en-CA" altLang="ja-JP" dirty="0" smtClean="0"/>
          </a:p>
          <a:p>
            <a:r>
              <a:rPr kumimoji="1" lang="en-CA" altLang="ja-JP" dirty="0" smtClean="0"/>
              <a:t>Most students are </a:t>
            </a:r>
            <a:r>
              <a:rPr kumimoji="1" lang="en-CA" altLang="ja-JP" baseline="0" dirty="0" smtClean="0"/>
              <a:t>most comfortable at group-work, where attention is spread across multiple people. Shyer students might prefer this setting the most. If you are doing a game that involves groups competing against one another, and each person in the group rotates to give an answer, then it exerts more pressure than simple group games and kind of becomes individual performance. </a:t>
            </a:r>
          </a:p>
          <a:p>
            <a:endParaRPr kumimoji="1" lang="en-CA" altLang="ja-JP" baseline="0" dirty="0" smtClean="0"/>
          </a:p>
          <a:p>
            <a:r>
              <a:rPr kumimoji="1" lang="en-CA" altLang="ja-JP" baseline="0" dirty="0" smtClean="0"/>
              <a:t>Pair work is the middle-ground. It makes students at ease, without letting them get too excited and loud.</a:t>
            </a:r>
          </a:p>
          <a:p>
            <a:endParaRPr kumimoji="1" lang="en-CA" altLang="ja-JP"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CA" altLang="ja-JP" baseline="0" dirty="0" smtClean="0"/>
              <a:t>As for individual, there’ll always be those </a:t>
            </a:r>
            <a:r>
              <a:rPr kumimoji="1" lang="en-CA" altLang="ja-JP" baseline="0" dirty="0" err="1" smtClean="0"/>
              <a:t>coupel</a:t>
            </a:r>
            <a:r>
              <a:rPr kumimoji="1" lang="en-CA" altLang="ja-JP" baseline="0" dirty="0" smtClean="0"/>
              <a:t> of kids who raise their hands </a:t>
            </a:r>
            <a:r>
              <a:rPr kumimoji="1" lang="en-CA" altLang="ja-JP" baseline="0" dirty="0" err="1" smtClean="0"/>
              <a:t>everytime</a:t>
            </a:r>
            <a:r>
              <a:rPr kumimoji="1" lang="en-CA" altLang="ja-JP" baseline="0" dirty="0" smtClean="0"/>
              <a:t> you ask a question. More often than not though, you can get a very disquieting total silence from the class. Culturally they have been imbibed with the mindset that it’s better to keep quiet than to make a mistake. So </a:t>
            </a:r>
            <a:r>
              <a:rPr kumimoji="1" lang="en-CA" altLang="ja-JP" dirty="0" smtClean="0"/>
              <a:t>m</a:t>
            </a:r>
            <a:r>
              <a:rPr kumimoji="1" lang="ja-JP" altLang="en-US" dirty="0" smtClean="0"/>
              <a:t>any Japanese students are afraid of making mistakes - this is less evident but still observable at the ES level. A lot of students just don't say anything because they are bad at English, don't want to make an effort, or are simply daunted by the whole ordeal. </a:t>
            </a:r>
            <a:r>
              <a:rPr kumimoji="1" lang="en-CA" altLang="ja-JP" baseline="0" dirty="0" smtClean="0"/>
              <a:t>And this is where you use encouragements, rewards like stickers to lure them out, and show them that it’s okay even if the answer is wrong. You just want them to try.</a:t>
            </a:r>
            <a:endParaRPr kumimoji="1" lang="en-CA"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Talk to them in simple English about their interests (you can tell from their T-shirt, pencilcase, bag or drawings) to at least make them feel comfortable interacting with you and take their mind off focusing on English class as a scary, troublesome thing</a:t>
            </a:r>
          </a:p>
          <a:p>
            <a:endParaRPr kumimoji="1" lang="en-CA" altLang="ja-JP" dirty="0" smtClean="0"/>
          </a:p>
          <a:p>
            <a:r>
              <a:rPr kumimoji="1" lang="ja-JP" altLang="en-US" dirty="0" smtClean="0"/>
              <a:t>Sometimes </a:t>
            </a:r>
            <a:r>
              <a:rPr kumimoji="1" lang="ja-JP" altLang="en-US" dirty="0"/>
              <a:t>you might have to give a little more help to students that are struggling or nervous presenting/using English alone ie. presenting their work and speaking in front of the whole class. Give lots of encouragement. When correcting their mistakes, do it in a positive manner and reaffirm their good effort at the same time. </a:t>
            </a:r>
          </a:p>
        </p:txBody>
      </p:sp>
      <p:sp>
        <p:nvSpPr>
          <p:cNvPr id="1191" name="四角形 80"/>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21</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-dun get unnerved by their reactions/words</a:t>
            </a:r>
          </a:p>
          <a:p>
            <a:endParaRPr lang="en-CA" dirty="0"/>
          </a:p>
        </p:txBody>
      </p:sp>
      <p:sp>
        <p:nvSpPr>
          <p:cNvPr id="4" name="Slide Number Placeholder 3"/>
          <p:cNvSpPr>
            <a:spLocks noGrp="1"/>
          </p:cNvSpPr>
          <p:nvPr>
            <p:ph type="sldNum" sz="quarter" idx="10"/>
          </p:nvPr>
        </p:nvSpPr>
        <p:spPr/>
        <p:txBody>
          <a:bodyPr/>
          <a:lstStyle/>
          <a:p>
            <a:fld id="{58807EA6-0398-4990-8029-A74DB7412258}" type="slidenum">
              <a:rPr kumimoji="1" lang="ja-JP" altLang="en-US" smtClean="0"/>
              <a:t>24</a:t>
            </a:fld>
            <a:endParaRPr kumimoji="1" lang="ja-JP" altLang="en-US"/>
          </a:p>
        </p:txBody>
      </p:sp>
    </p:spTree>
    <p:extLst>
      <p:ext uri="{BB962C8B-B14F-4D97-AF65-F5344CB8AC3E}">
        <p14:creationId xmlns:p14="http://schemas.microsoft.com/office/powerpoint/2010/main" val="21993693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CA" dirty="0" smtClean="0"/>
              <a:t>On the other hand, ask for their </a:t>
            </a:r>
            <a:r>
              <a:rPr lang="en-CA" dirty="0" err="1" smtClean="0"/>
              <a:t>opinon</a:t>
            </a:r>
            <a:r>
              <a:rPr lang="en-CA" dirty="0" smtClean="0"/>
              <a:t>. </a:t>
            </a:r>
            <a:r>
              <a:rPr kumimoji="1" lang="ja-JP" altLang="en-US" dirty="0" smtClean="0"/>
              <a:t>(is this going to run well with that particular class? are there any foreseeable problems?)</a:t>
            </a:r>
            <a:endParaRPr kumimoji="1" lang="en-CA"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kumimoji="1" lang="en-CA" altLang="ja-JP" dirty="0" smtClean="0"/>
          </a:p>
          <a:p>
            <a:pPr marL="365760" lvl="1" indent="-283464">
              <a:spcBef>
                <a:spcPts val="600"/>
              </a:spcBef>
              <a:buSzPct val="80000"/>
              <a:buFont typeface="Wingdings 2"/>
              <a:buChar char=""/>
            </a:pPr>
            <a:r>
              <a:rPr kumimoji="1" lang="ja-JP" altLang="en-US" dirty="0" smtClean="0"/>
              <a:t>More advanced/as time goes on</a:t>
            </a:r>
          </a:p>
          <a:p>
            <a:pPr marL="914400" lvl="1"/>
            <a:r>
              <a:rPr kumimoji="1" lang="ja-JP" altLang="en-US" dirty="0" smtClean="0"/>
              <a:t>spot their hesitation and ask if they have a different suggestion about an activity/plan</a:t>
            </a:r>
          </a:p>
          <a:p>
            <a:pPr marL="0" marR="0" lvl="1"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p>
            <a:endParaRPr lang="en-CA" dirty="0"/>
          </a:p>
        </p:txBody>
      </p:sp>
      <p:sp>
        <p:nvSpPr>
          <p:cNvPr id="4" name="Slide Number Placeholder 3"/>
          <p:cNvSpPr>
            <a:spLocks noGrp="1"/>
          </p:cNvSpPr>
          <p:nvPr>
            <p:ph type="sldNum" sz="quarter" idx="10"/>
          </p:nvPr>
        </p:nvSpPr>
        <p:spPr/>
        <p:txBody>
          <a:bodyPr/>
          <a:lstStyle/>
          <a:p>
            <a:fld id="{3373A956-0A05-4CEE-9E49-4C2CAF36E535}" type="slidenum">
              <a:rPr lang="en-CA" smtClean="0"/>
              <a:t>29</a:t>
            </a:fld>
            <a:endParaRPr lang="en-CA"/>
          </a:p>
        </p:txBody>
      </p:sp>
    </p:spTree>
    <p:extLst>
      <p:ext uri="{BB962C8B-B14F-4D97-AF65-F5344CB8AC3E}">
        <p14:creationId xmlns:p14="http://schemas.microsoft.com/office/powerpoint/2010/main" val="3586245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dont contradict/challenge them in class (eg. when they spell something wrong)</a:t>
            </a:r>
            <a:endParaRPr lang="en-CA"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CA"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You need that to run a lesson successfully </a:t>
            </a:r>
          </a:p>
          <a:p>
            <a:endParaRPr lang="en-CA" dirty="0"/>
          </a:p>
        </p:txBody>
      </p:sp>
      <p:sp>
        <p:nvSpPr>
          <p:cNvPr id="4" name="Slide Number Placeholder 3"/>
          <p:cNvSpPr>
            <a:spLocks noGrp="1"/>
          </p:cNvSpPr>
          <p:nvPr>
            <p:ph type="sldNum" sz="quarter" idx="10"/>
          </p:nvPr>
        </p:nvSpPr>
        <p:spPr/>
        <p:txBody>
          <a:bodyPr/>
          <a:lstStyle/>
          <a:p>
            <a:fld id="{3373A956-0A05-4CEE-9E49-4C2CAF36E535}" type="slidenum">
              <a:rPr lang="en-CA" smtClean="0"/>
              <a:t>32</a:t>
            </a:fld>
            <a:endParaRPr lang="en-CA"/>
          </a:p>
        </p:txBody>
      </p:sp>
    </p:spTree>
    <p:extLst>
      <p:ext uri="{BB962C8B-B14F-4D97-AF65-F5344CB8AC3E}">
        <p14:creationId xmlns:p14="http://schemas.microsoft.com/office/powerpoint/2010/main" val="2098087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381000" y="693738"/>
            <a:ext cx="6094413"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400">
              <a:latin typeface="Albany" pitchFamily="18"/>
              <a:cs typeface="Tahoma" pitchFamily="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Review can be fitted into the</a:t>
            </a:r>
            <a:r>
              <a:rPr lang="en-CA" baseline="0" dirty="0" smtClean="0"/>
              <a:t> lesson at any stage, either as a warm-up, or right before an activity or game</a:t>
            </a:r>
            <a:endParaRPr lang="en-CA" dirty="0"/>
          </a:p>
        </p:txBody>
      </p:sp>
      <p:sp>
        <p:nvSpPr>
          <p:cNvPr id="4" name="Slide Number Placeholder 3"/>
          <p:cNvSpPr>
            <a:spLocks noGrp="1"/>
          </p:cNvSpPr>
          <p:nvPr>
            <p:ph type="sldNum" sz="quarter" idx="10"/>
          </p:nvPr>
        </p:nvSpPr>
        <p:spPr/>
        <p:txBody>
          <a:bodyPr/>
          <a:lstStyle/>
          <a:p>
            <a:fld id="{58807EA6-0398-4990-8029-A74DB7412258}" type="slidenum">
              <a:rPr kumimoji="1" lang="ja-JP" altLang="en-US" smtClean="0"/>
              <a:t>8</a:t>
            </a:fld>
            <a:endParaRPr kumimoji="1" lang="ja-JP" altLang="en-US"/>
          </a:p>
        </p:txBody>
      </p:sp>
    </p:spTree>
    <p:extLst>
      <p:ext uri="{BB962C8B-B14F-4D97-AF65-F5344CB8AC3E}">
        <p14:creationId xmlns:p14="http://schemas.microsoft.com/office/powerpoint/2010/main" val="204597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There’s a</a:t>
            </a:r>
            <a:r>
              <a:rPr lang="en-CA" baseline="0" dirty="0" smtClean="0"/>
              <a:t> common phenomenon when you first try to implement this. For example, you ask the class “How are you?” and you get a very confident “How are you?” reiterated back to you. So you show them that it’s a question-answer situation. How are you? I’m fine, etc. Same with asking the day of the week, and the weather. In the beginning when you’re just establishing a routine, especially with 5</a:t>
            </a:r>
            <a:r>
              <a:rPr lang="en-CA" baseline="30000" dirty="0" smtClean="0"/>
              <a:t>th</a:t>
            </a:r>
            <a:r>
              <a:rPr lang="en-CA" baseline="0" dirty="0" smtClean="0"/>
              <a:t> graders, it’s very helpful to implement gestures and pair your greetings with flashcards. </a:t>
            </a:r>
            <a:r>
              <a:rPr lang="en-CA" baseline="0" dirty="0" err="1" smtClean="0"/>
              <a:t>Eg</a:t>
            </a:r>
            <a:r>
              <a:rPr lang="en-CA" baseline="0" dirty="0" smtClean="0"/>
              <a:t>. I’ll ask “What day is today?” and hold up a flashcard that says Wednesday, and the Japanese equivalent, </a:t>
            </a:r>
            <a:r>
              <a:rPr lang="en-CA" baseline="0" dirty="0" err="1" smtClean="0"/>
              <a:t>suiyoubi</a:t>
            </a:r>
            <a:r>
              <a:rPr lang="en-CA" baseline="0" dirty="0" smtClean="0"/>
              <a:t>. </a:t>
            </a:r>
          </a:p>
          <a:p>
            <a:endParaRPr lang="en-CA" baseline="0" dirty="0" smtClean="0"/>
          </a:p>
          <a:p>
            <a:r>
              <a:rPr lang="en-CA" baseline="0" dirty="0" smtClean="0"/>
              <a:t>This is also a great time to throw in questions you taught them last lesson. For example, pick a student number/name and ask them “Do you like oranges?” Pick a couple more students. And by this point you’ve shifted into a sort of warm-up.</a:t>
            </a:r>
            <a:endParaRPr lang="en-CA" dirty="0"/>
          </a:p>
        </p:txBody>
      </p:sp>
      <p:sp>
        <p:nvSpPr>
          <p:cNvPr id="4" name="Slide Number Placeholder 3"/>
          <p:cNvSpPr>
            <a:spLocks noGrp="1"/>
          </p:cNvSpPr>
          <p:nvPr>
            <p:ph type="sldNum" sz="quarter" idx="10"/>
          </p:nvPr>
        </p:nvSpPr>
        <p:spPr/>
        <p:txBody>
          <a:bodyPr/>
          <a:lstStyle/>
          <a:p>
            <a:fld id="{58807EA6-0398-4990-8029-A74DB7412258}" type="slidenum">
              <a:rPr kumimoji="1" lang="ja-JP" altLang="en-US" smtClean="0"/>
              <a:t>9</a:t>
            </a:fld>
            <a:endParaRPr kumimoji="1" lang="ja-JP" altLang="en-US"/>
          </a:p>
        </p:txBody>
      </p:sp>
    </p:spTree>
    <p:extLst>
      <p:ext uri="{BB962C8B-B14F-4D97-AF65-F5344CB8AC3E}">
        <p14:creationId xmlns:p14="http://schemas.microsoft.com/office/powerpoint/2010/main" val="358329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3" name="四角形 100"/>
          <p:cNvSpPr>
            <a:spLocks noGrp="1" noRot="1" noChangeAspect="1"/>
          </p:cNvSpPr>
          <p:nvPr>
            <p:ph type="sldImg" idx="2"/>
          </p:nvPr>
        </p:nvSpPr>
        <p:spPr>
          <a:prstGeom prst="rect">
            <a:avLst/>
          </a:prstGeom>
        </p:spPr>
        <p:txBody>
          <a:bodyPr/>
          <a:lstStyle/>
          <a:p>
            <a:endParaRPr kumimoji="1" lang="ja-JP" altLang="en-US"/>
          </a:p>
        </p:txBody>
      </p:sp>
      <p:sp>
        <p:nvSpPr>
          <p:cNvPr id="1244" name="四角形 101"/>
          <p:cNvSpPr>
            <a:spLocks noGrp="1"/>
          </p:cNvSpPr>
          <p:nvPr>
            <p:ph type="body" sz="quarter" idx="3"/>
          </p:nvPr>
        </p:nvSpPr>
        <p:spPr>
          <a:prstGeom prst="rect">
            <a:avLst/>
          </a:prstGeom>
        </p:spPr>
        <p:txBody>
          <a:bodyPr/>
          <a:lstStyle/>
          <a:p>
            <a:r>
              <a:rPr kumimoji="1" lang="en-CA" altLang="ja-JP" dirty="0" smtClean="0"/>
              <a:t>Where you</a:t>
            </a:r>
            <a:r>
              <a:rPr kumimoji="1" lang="en-CA" altLang="ja-JP" baseline="0" dirty="0" smtClean="0"/>
              <a:t>’re reviewing things you’ve taught or just things you taught last lesson, OR doing a small game</a:t>
            </a:r>
          </a:p>
          <a:p>
            <a:endParaRPr kumimoji="1" lang="en-CA" altLang="ja-JP" baseline="0" dirty="0" smtClean="0"/>
          </a:p>
          <a:p>
            <a:r>
              <a:rPr kumimoji="1" lang="en-CA" altLang="ja-JP" baseline="0" dirty="0" smtClean="0"/>
              <a:t>These two categories apply to main activities, not just warm-ups. So what do I mean by active…</a:t>
            </a:r>
            <a:endParaRPr kumimoji="1" lang="en-CA" altLang="ja-JP" dirty="0" smtClean="0"/>
          </a:p>
        </p:txBody>
      </p:sp>
      <p:sp>
        <p:nvSpPr>
          <p:cNvPr id="1245" name="四角形 102"/>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10</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2" name="四角形 49"/>
          <p:cNvSpPr>
            <a:spLocks noGrp="1" noRot="1" noChangeAspect="1"/>
          </p:cNvSpPr>
          <p:nvPr>
            <p:ph type="sldImg" idx="2"/>
          </p:nvPr>
        </p:nvSpPr>
        <p:spPr>
          <a:prstGeom prst="rect">
            <a:avLst/>
          </a:prstGeom>
        </p:spPr>
        <p:txBody>
          <a:bodyPr/>
          <a:lstStyle/>
          <a:p>
            <a:endParaRPr kumimoji="1" lang="ja-JP" altLang="en-US"/>
          </a:p>
        </p:txBody>
      </p:sp>
      <p:sp>
        <p:nvSpPr>
          <p:cNvPr id="1123" name="四角形 50"/>
          <p:cNvSpPr>
            <a:spLocks noGrp="1"/>
          </p:cNvSpPr>
          <p:nvPr>
            <p:ph type="body" sz="quarter" idx="3"/>
          </p:nvPr>
        </p:nvSpPr>
        <p:spPr>
          <a:prstGeom prst="rect">
            <a:avLst/>
          </a:prstGeom>
        </p:spPr>
        <p:txBody>
          <a:bodyPr/>
          <a:lstStyle/>
          <a:p>
            <a:r>
              <a:rPr kumimoji="1" lang="ja-JP" altLang="en-US" dirty="0"/>
              <a:t>Activities that require them to move around the class, get their limbs moving and move their muscles. Games that increases the energy of the class and are typically ''rowdier''. For example, pac-man, mario karts, criss-cross, pictionary relay, etc. Group competition or activity can also be applicable, but keep in mind some classes will respond differently and a sluggish-looking class might remain just as sluggish through a supposedly energizing activity, while another sluggish-looking class might brighten up from the same </a:t>
            </a:r>
            <a:r>
              <a:rPr kumimoji="1" lang="ja-JP" altLang="en-US" dirty="0" smtClean="0"/>
              <a:t>activity</a:t>
            </a:r>
            <a:endParaRPr kumimoji="1" lang="en-CA" altLang="ja-JP" dirty="0" smtClean="0"/>
          </a:p>
          <a:p>
            <a:endParaRPr kumimoji="1" lang="en-CA" altLang="ja-JP" dirty="0" smtClean="0"/>
          </a:p>
          <a:p>
            <a:r>
              <a:rPr kumimoji="1" lang="en-CA" altLang="ja-JP" dirty="0" smtClean="0"/>
              <a:t>On</a:t>
            </a:r>
            <a:r>
              <a:rPr kumimoji="1" lang="en-CA" altLang="ja-JP" baseline="0" dirty="0" smtClean="0"/>
              <a:t> the other hand, sometimes they love the warm-up game so much, that you end up doing that game for the whole lesson</a:t>
            </a:r>
            <a:endParaRPr kumimoji="1" lang="ja-JP" altLang="en-US" dirty="0"/>
          </a:p>
        </p:txBody>
      </p:sp>
      <p:sp>
        <p:nvSpPr>
          <p:cNvPr id="1124" name="四角形 5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11</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 name="四角形 64"/>
          <p:cNvSpPr>
            <a:spLocks noGrp="1" noRot="1" noChangeAspect="1"/>
          </p:cNvSpPr>
          <p:nvPr>
            <p:ph type="sldImg" idx="2"/>
          </p:nvPr>
        </p:nvSpPr>
        <p:spPr>
          <a:prstGeom prst="rect">
            <a:avLst/>
          </a:prstGeom>
        </p:spPr>
        <p:txBody>
          <a:bodyPr/>
          <a:lstStyle/>
          <a:p>
            <a:endParaRPr kumimoji="1" lang="ja-JP" altLang="en-US"/>
          </a:p>
        </p:txBody>
      </p:sp>
      <p:sp>
        <p:nvSpPr>
          <p:cNvPr id="1137" name="四角形 65"/>
          <p:cNvSpPr>
            <a:spLocks noGrp="1"/>
          </p:cNvSpPr>
          <p:nvPr>
            <p:ph type="body" sz="quarter" idx="3"/>
          </p:nvPr>
        </p:nvSpPr>
        <p:spPr>
          <a:prstGeom prst="rect">
            <a:avLst/>
          </a:prstGeom>
        </p:spPr>
        <p:txBody>
          <a:bodyPr/>
          <a:lstStyle/>
          <a:p>
            <a:r>
              <a:rPr kumimoji="1" lang="ja-JP" altLang="en-US"/>
              <a:t>I give my students tracing paper and we trace through A-Z slowly, doing a few alphabets at a time.</a:t>
            </a:r>
          </a:p>
          <a:p>
            <a:r>
              <a:rPr kumimoji="1" lang="ja-JP" altLang="en-US"/>
              <a:t>You can even do this at the end. I use this at the end so while they're writing, I have ample time to give out stickers to students who raised their hand and presented in class (if you have good memory. If you have bad memory, you can consider giving them out as you ask them questions. I just prefer doing it at the end so it doesn't take up time during an activity) and give out stamps in their passports</a:t>
            </a:r>
          </a:p>
        </p:txBody>
      </p:sp>
      <p:sp>
        <p:nvSpPr>
          <p:cNvPr id="1138" name="四角形 66"/>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12</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If you have multiple</a:t>
            </a:r>
            <a:r>
              <a:rPr lang="en-CA" baseline="0" dirty="0" smtClean="0"/>
              <a:t> schools, I highly suggest making an excel doc keeping track of each class progress and what to do next class</a:t>
            </a:r>
          </a:p>
          <a:p>
            <a:endParaRPr lang="en-CA" baseline="0" dirty="0" smtClean="0"/>
          </a:p>
          <a:p>
            <a:r>
              <a:rPr lang="en-CA" baseline="0" dirty="0" smtClean="0"/>
              <a:t>Topic = Which lesson of the book are you doing? What’s the theme? Helps you keep track of how many hours of a particular lesson you have done</a:t>
            </a:r>
          </a:p>
          <a:p>
            <a:r>
              <a:rPr lang="en-CA" baseline="0" dirty="0" smtClean="0"/>
              <a:t>Goal = What would you like to get done in this lesson? For me, I wanted to give the students some time to decorate their passport booklet and, if time allowed, make nametags. I was also aiming to introduce some basic, key English phrases that will be repeated and used to maintain order and manage activities during English lessons. Moreover, I wanted to start the Hi Friends curriculum</a:t>
            </a:r>
          </a:p>
          <a:p>
            <a:endParaRPr lang="en-CA" baseline="0" dirty="0" smtClean="0"/>
          </a:p>
          <a:p>
            <a:r>
              <a:rPr lang="en-CA" baseline="0" dirty="0" smtClean="0"/>
              <a:t>Grammar = And for that day’s lesson I’ve narrowed the main grammar point down to these three phrases</a:t>
            </a:r>
          </a:p>
          <a:p>
            <a:endParaRPr lang="en-CA" baseline="0" dirty="0" smtClean="0"/>
          </a:p>
          <a:p>
            <a:r>
              <a:rPr lang="en-CA" baseline="0" dirty="0" smtClean="0"/>
              <a:t>This section is like brainstorming. Once you have it written down, you can better build activities and games around the main grammar point of the day, and have an idea what you can omit and what you should prioritize if time is running short.</a:t>
            </a:r>
          </a:p>
          <a:p>
            <a:endParaRPr lang="en-CA" baseline="0" dirty="0" smtClean="0"/>
          </a:p>
          <a:p>
            <a:r>
              <a:rPr lang="en-CA" baseline="0" dirty="0" smtClean="0"/>
              <a:t>You will be getting used to the pace and level of each of your classes. So you may find yourself running short on time or with a lot of extra time. Knowing what you want to accomplish (goals) and the students to take home that day helps you decide how to improvise with time. And later we’ll talk about filler games, which are games you could throw in as a buffer in between </a:t>
            </a:r>
            <a:r>
              <a:rPr lang="en-CA" baseline="0" dirty="0" err="1" smtClean="0"/>
              <a:t>activites</a:t>
            </a:r>
            <a:r>
              <a:rPr lang="en-CA" baseline="0" dirty="0" smtClean="0"/>
              <a:t> or during extra time.</a:t>
            </a:r>
          </a:p>
          <a:p>
            <a:endParaRPr lang="en-CA" baseline="0" dirty="0" smtClean="0"/>
          </a:p>
          <a:p>
            <a:endParaRPr lang="en-CA" dirty="0"/>
          </a:p>
        </p:txBody>
      </p:sp>
      <p:sp>
        <p:nvSpPr>
          <p:cNvPr id="4" name="Slide Number Placeholder 3"/>
          <p:cNvSpPr>
            <a:spLocks noGrp="1"/>
          </p:cNvSpPr>
          <p:nvPr>
            <p:ph type="sldNum" sz="quarter" idx="10"/>
          </p:nvPr>
        </p:nvSpPr>
        <p:spPr/>
        <p:txBody>
          <a:bodyPr/>
          <a:lstStyle/>
          <a:p>
            <a:fld id="{58807EA6-0398-4990-8029-A74DB7412258}" type="slidenum">
              <a:rPr kumimoji="1" lang="ja-JP" altLang="en-US" smtClean="0"/>
              <a:t>15</a:t>
            </a:fld>
            <a:endParaRPr kumimoji="1" lang="ja-JP" altLang="en-US"/>
          </a:p>
        </p:txBody>
      </p:sp>
    </p:spTree>
    <p:extLst>
      <p:ext uri="{BB962C8B-B14F-4D97-AF65-F5344CB8AC3E}">
        <p14:creationId xmlns:p14="http://schemas.microsoft.com/office/powerpoint/2010/main" val="1439282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Here, the</a:t>
            </a:r>
            <a:r>
              <a:rPr lang="en-CA" baseline="0" dirty="0" smtClean="0"/>
              <a:t> </a:t>
            </a:r>
            <a:r>
              <a:rPr lang="en-CA" baseline="0" dirty="0" err="1" smtClean="0"/>
              <a:t>nitchoku</a:t>
            </a:r>
            <a:r>
              <a:rPr lang="en-CA" baseline="0" dirty="0" smtClean="0"/>
              <a:t> will start each class with a greeting. You can utilize that and teach them how to do it in English. Might be difficult and slow at first but they get the hang of it really quickly.</a:t>
            </a:r>
          </a:p>
          <a:p>
            <a:endParaRPr lang="en-CA" baseline="0" dirty="0" smtClean="0"/>
          </a:p>
          <a:p>
            <a:r>
              <a:rPr lang="en-CA" baseline="0" dirty="0" smtClean="0"/>
              <a:t>Then here you see I’ve jumped to one of the main activities of the day, which is to teach them some classroom English</a:t>
            </a:r>
          </a:p>
          <a:p>
            <a:endParaRPr lang="en-CA" baseline="0" dirty="0" smtClean="0"/>
          </a:p>
          <a:p>
            <a:r>
              <a:rPr lang="en-CA" baseline="0" dirty="0" smtClean="0"/>
              <a:t>Timing is rough. Something might run longer or shorter than you expected. And you get better as estimating overtime.</a:t>
            </a:r>
            <a:endParaRPr lang="en-CA" dirty="0"/>
          </a:p>
        </p:txBody>
      </p:sp>
      <p:sp>
        <p:nvSpPr>
          <p:cNvPr id="4" name="Slide Number Placeholder 3"/>
          <p:cNvSpPr>
            <a:spLocks noGrp="1"/>
          </p:cNvSpPr>
          <p:nvPr>
            <p:ph type="sldNum" sz="quarter" idx="10"/>
          </p:nvPr>
        </p:nvSpPr>
        <p:spPr/>
        <p:txBody>
          <a:bodyPr/>
          <a:lstStyle/>
          <a:p>
            <a:fld id="{58807EA6-0398-4990-8029-A74DB7412258}" type="slidenum">
              <a:rPr kumimoji="1" lang="ja-JP" altLang="en-US" smtClean="0"/>
              <a:t>16</a:t>
            </a:fld>
            <a:endParaRPr kumimoji="1" lang="ja-JP" altLang="en-US"/>
          </a:p>
        </p:txBody>
      </p:sp>
    </p:spTree>
    <p:extLst>
      <p:ext uri="{BB962C8B-B14F-4D97-AF65-F5344CB8AC3E}">
        <p14:creationId xmlns:p14="http://schemas.microsoft.com/office/powerpoint/2010/main" val="1439282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269923"/>
            <a:ext cx="7406640" cy="1104138"/>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3E220A51-F8EA-429A-8E6F-F02BE74E28F7}" type="datetimeFigureOut">
              <a:rPr lang="ja-JP" altLang="en-US" smtClean="0"/>
              <a:pPr/>
              <a:t>2018/8/3</a:t>
            </a:fld>
            <a:endParaRPr lang="ja-JP" altLang="en-US" dirty="0"/>
          </a:p>
        </p:txBody>
      </p:sp>
      <p:sp>
        <p:nvSpPr>
          <p:cNvPr id="20" name="Footer Placeholder 19"/>
          <p:cNvSpPr>
            <a:spLocks noGrp="1"/>
          </p:cNvSpPr>
          <p:nvPr>
            <p:ph type="ftr" sz="quarter" idx="11"/>
          </p:nvPr>
        </p:nvSpPr>
        <p:spPr/>
        <p:txBody>
          <a:bodyPr/>
          <a:lstStyle/>
          <a:p>
            <a:endParaRPr lang="ja-JP" altLang="en-US" dirty="0"/>
          </a:p>
        </p:txBody>
      </p:sp>
      <p:sp>
        <p:nvSpPr>
          <p:cNvPr id="10" name="Slide Number Placeholder 9"/>
          <p:cNvSpPr>
            <a:spLocks noGrp="1"/>
          </p:cNvSpPr>
          <p:nvPr>
            <p:ph type="sldNum" sz="quarter" idx="12"/>
          </p:nvPr>
        </p:nvSpPr>
        <p:spPr/>
        <p:txBody>
          <a:bodyPr/>
          <a:lstStyle/>
          <a:p>
            <a:fld id="{2C9400E4-C46D-48FA-AEA0-ED136F70A0E5}" type="slidenum">
              <a:rPr lang="ja-JP" altLang="en-US" smtClean="0"/>
              <a:pPr/>
              <a:t>‹#›</a:t>
            </a:fld>
            <a:endParaRPr lang="ja-JP" altLang="en-US" dirty="0"/>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220A51-F8EA-429A-8E6F-F02BE74E28F7}" type="datetimeFigureOut">
              <a:rPr lang="ja-JP" altLang="en-US" smtClean="0"/>
              <a:pPr/>
              <a:t>2018/8/3</a:t>
            </a:fld>
            <a:endParaRPr lang="ja-JP" altLang="en-US" dirty="0"/>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p:txBody>
          <a:bodyPr/>
          <a:lstStyle/>
          <a:p>
            <a:fld id="{2C9400E4-C46D-48FA-AEA0-ED136F70A0E5}" type="slidenum">
              <a:rPr lang="ja-JP" altLang="en-US" smtClean="0"/>
              <a:pPr/>
              <a:t>‹#›</a:t>
            </a:fld>
            <a:endParaRPr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05980"/>
            <a:ext cx="182880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05980"/>
            <a:ext cx="55626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220A51-F8EA-429A-8E6F-F02BE74E28F7}" type="datetimeFigureOut">
              <a:rPr lang="ja-JP" altLang="en-US" smtClean="0"/>
              <a:pPr/>
              <a:t>2018/8/3</a:t>
            </a:fld>
            <a:endParaRPr lang="ja-JP" altLang="en-US" dirty="0"/>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p:txBody>
          <a:bodyPr/>
          <a:lstStyle/>
          <a:p>
            <a:fld id="{2C9400E4-C46D-48FA-AEA0-ED136F70A0E5}" type="slidenum">
              <a:rPr lang="ja-JP" altLang="en-US" smtClean="0"/>
              <a:pPr/>
              <a:t>‹#›</a:t>
            </a:fld>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220A51-F8EA-429A-8E6F-F02BE74E28F7}" type="datetimeFigureOut">
              <a:rPr lang="ja-JP" altLang="en-US" smtClean="0"/>
              <a:pPr/>
              <a:t>2018/8/3</a:t>
            </a:fld>
            <a:endParaRPr lang="ja-JP" altLang="en-US" dirty="0"/>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p:txBody>
          <a:bodyPr/>
          <a:lstStyle/>
          <a:p>
            <a:fld id="{2C9400E4-C46D-48FA-AEA0-ED136F70A0E5}" type="slidenum">
              <a:rPr lang="ja-JP" altLang="en-US" smtClean="0"/>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E220A51-F8EA-429A-8E6F-F02BE74E28F7}" type="datetimeFigureOut">
              <a:rPr lang="ja-JP" altLang="en-US" smtClean="0"/>
              <a:pPr/>
              <a:t>2018/8/3</a:t>
            </a:fld>
            <a:endParaRPr lang="ja-JP" altLang="en-US" dirty="0"/>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p:txBody>
          <a:bodyPr/>
          <a:lstStyle/>
          <a:p>
            <a:fld id="{2C9400E4-C46D-48FA-AEA0-ED136F70A0E5}" type="slidenum">
              <a:rPr lang="ja-JP" altLang="en-US" smtClean="0"/>
              <a:pPr/>
              <a:t>‹#›</a:t>
            </a:fld>
            <a:endParaRPr lang="ja-JP" altLang="en-US" dirty="0"/>
          </a:p>
        </p:txBody>
      </p:sp>
      <p:sp>
        <p:nvSpPr>
          <p:cNvPr id="10" name="Rectangle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05740"/>
            <a:ext cx="7498080" cy="85725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220A51-F8EA-429A-8E6F-F02BE74E28F7}" type="datetimeFigureOut">
              <a:rPr lang="ja-JP" altLang="en-US" smtClean="0"/>
              <a:pPr/>
              <a:t>2018/8/3</a:t>
            </a:fld>
            <a:endParaRPr lang="ja-JP" altLang="en-US" dirty="0"/>
          </a:p>
        </p:txBody>
      </p:sp>
      <p:sp>
        <p:nvSpPr>
          <p:cNvPr id="6" name="Footer Placeholder 5"/>
          <p:cNvSpPr>
            <a:spLocks noGrp="1"/>
          </p:cNvSpPr>
          <p:nvPr>
            <p:ph type="ftr" sz="quarter" idx="11"/>
          </p:nvPr>
        </p:nvSpPr>
        <p:spPr/>
        <p:txBody>
          <a:bodyPr/>
          <a:lstStyle/>
          <a:p>
            <a:endParaRPr lang="ja-JP" altLang="en-US" dirty="0"/>
          </a:p>
        </p:txBody>
      </p:sp>
      <p:sp>
        <p:nvSpPr>
          <p:cNvPr id="7" name="Slide Number Placeholder 6"/>
          <p:cNvSpPr>
            <a:spLocks noGrp="1"/>
          </p:cNvSpPr>
          <p:nvPr>
            <p:ph type="sldNum" sz="quarter" idx="12"/>
          </p:nvPr>
        </p:nvSpPr>
        <p:spPr/>
        <p:txBody>
          <a:bodyPr/>
          <a:lstStyle/>
          <a:p>
            <a:fld id="{2C9400E4-C46D-48FA-AEA0-ED136F70A0E5}" type="slidenum">
              <a:rPr lang="ja-JP" altLang="en-US" smtClean="0"/>
              <a:pPr/>
              <a:t>‹#›</a:t>
            </a:fld>
            <a:endParaRPr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E220A51-F8EA-429A-8E6F-F02BE74E28F7}" type="datetimeFigureOut">
              <a:rPr lang="ja-JP" altLang="en-US" smtClean="0"/>
              <a:pPr/>
              <a:t>2018/8/3</a:t>
            </a:fld>
            <a:endParaRPr lang="ja-JP" altLang="en-US" dirty="0"/>
          </a:p>
        </p:txBody>
      </p:sp>
      <p:sp>
        <p:nvSpPr>
          <p:cNvPr id="8" name="Footer Placeholder 7"/>
          <p:cNvSpPr>
            <a:spLocks noGrp="1"/>
          </p:cNvSpPr>
          <p:nvPr>
            <p:ph type="ftr" sz="quarter" idx="11"/>
          </p:nvPr>
        </p:nvSpPr>
        <p:spPr/>
        <p:txBody>
          <a:bodyPr/>
          <a:lstStyle/>
          <a:p>
            <a:endParaRPr lang="ja-JP" altLang="en-US" dirty="0"/>
          </a:p>
        </p:txBody>
      </p:sp>
      <p:sp>
        <p:nvSpPr>
          <p:cNvPr id="9" name="Slide Number Placeholder 8"/>
          <p:cNvSpPr>
            <a:spLocks noGrp="1"/>
          </p:cNvSpPr>
          <p:nvPr>
            <p:ph type="sldNum" sz="quarter" idx="12"/>
          </p:nvPr>
        </p:nvSpPr>
        <p:spPr/>
        <p:txBody>
          <a:bodyPr/>
          <a:lstStyle/>
          <a:p>
            <a:fld id="{2C9400E4-C46D-48FA-AEA0-ED136F70A0E5}" type="slidenum">
              <a:rPr lang="ja-JP" altLang="en-US" smtClean="0"/>
              <a:pPr/>
              <a:t>‹#›</a:t>
            </a:fld>
            <a:endParaRPr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05740"/>
            <a:ext cx="7498080" cy="85725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E220A51-F8EA-429A-8E6F-F02BE74E28F7}" type="datetimeFigureOut">
              <a:rPr lang="ja-JP" altLang="en-US" smtClean="0"/>
              <a:pPr/>
              <a:t>2018/8/3</a:t>
            </a:fld>
            <a:endParaRPr lang="ja-JP" altLang="en-US" dirty="0"/>
          </a:p>
        </p:txBody>
      </p:sp>
      <p:sp>
        <p:nvSpPr>
          <p:cNvPr id="4" name="Footer Placeholder 3"/>
          <p:cNvSpPr>
            <a:spLocks noGrp="1"/>
          </p:cNvSpPr>
          <p:nvPr>
            <p:ph type="ftr" sz="quarter" idx="11"/>
          </p:nvPr>
        </p:nvSpPr>
        <p:spPr/>
        <p:txBody>
          <a:bodyPr/>
          <a:lstStyle/>
          <a:p>
            <a:endParaRPr lang="ja-JP" altLang="en-US" dirty="0"/>
          </a:p>
        </p:txBody>
      </p:sp>
      <p:sp>
        <p:nvSpPr>
          <p:cNvPr id="5" name="Slide Number Placeholder 4"/>
          <p:cNvSpPr>
            <a:spLocks noGrp="1"/>
          </p:cNvSpPr>
          <p:nvPr>
            <p:ph type="sldNum" sz="quarter" idx="12"/>
          </p:nvPr>
        </p:nvSpPr>
        <p:spPr/>
        <p:txBody>
          <a:bodyPr/>
          <a:lstStyle/>
          <a:p>
            <a:fld id="{2C9400E4-C46D-48FA-AEA0-ED136F70A0E5}" type="slidenum">
              <a:rPr lang="ja-JP" altLang="en-US" smtClean="0"/>
              <a:pPr/>
              <a:t>‹#›</a:t>
            </a:fld>
            <a:endParaRPr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3E220A51-F8EA-429A-8E6F-F02BE74E28F7}" type="datetimeFigureOut">
              <a:rPr lang="ja-JP" altLang="en-US" smtClean="0"/>
              <a:pPr/>
              <a:t>2018/8/3</a:t>
            </a:fld>
            <a:endParaRPr lang="ja-JP" altLang="en-US" dirty="0"/>
          </a:p>
        </p:txBody>
      </p:sp>
      <p:sp>
        <p:nvSpPr>
          <p:cNvPr id="3" name="Footer Placeholder 2"/>
          <p:cNvSpPr>
            <a:spLocks noGrp="1"/>
          </p:cNvSpPr>
          <p:nvPr>
            <p:ph type="ftr" sz="quarter" idx="11"/>
          </p:nvPr>
        </p:nvSpPr>
        <p:spPr/>
        <p:txBody>
          <a:bodyPr/>
          <a:lstStyle/>
          <a:p>
            <a:endParaRPr lang="ja-JP" altLang="en-US" dirty="0"/>
          </a:p>
        </p:txBody>
      </p:sp>
      <p:sp>
        <p:nvSpPr>
          <p:cNvPr id="4" name="Slide Number Placeholder 3"/>
          <p:cNvSpPr>
            <a:spLocks noGrp="1"/>
          </p:cNvSpPr>
          <p:nvPr>
            <p:ph type="sldNum" sz="quarter" idx="12"/>
          </p:nvPr>
        </p:nvSpPr>
        <p:spPr/>
        <p:txBody>
          <a:bodyPr/>
          <a:lstStyle/>
          <a:p>
            <a:fld id="{2C9400E4-C46D-48FA-AEA0-ED136F70A0E5}" type="slidenum">
              <a:rPr lang="ja-JP" altLang="en-US" smtClean="0"/>
              <a:pPr/>
              <a:t>‹#›</a:t>
            </a:fld>
            <a:endParaRPr lang="ja-JP" altLang="en-US" dirty="0"/>
          </a:p>
        </p:txBody>
      </p:sp>
      <p:sp>
        <p:nvSpPr>
          <p:cNvPr id="6" name="Rectangle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220A51-F8EA-429A-8E6F-F02BE74E28F7}" type="datetimeFigureOut">
              <a:rPr lang="ja-JP" altLang="en-US" smtClean="0"/>
              <a:pPr/>
              <a:t>2018/8/3</a:t>
            </a:fld>
            <a:endParaRPr lang="ja-JP" altLang="en-US" dirty="0"/>
          </a:p>
        </p:txBody>
      </p:sp>
      <p:sp>
        <p:nvSpPr>
          <p:cNvPr id="6" name="Footer Placeholder 5"/>
          <p:cNvSpPr>
            <a:spLocks noGrp="1"/>
          </p:cNvSpPr>
          <p:nvPr>
            <p:ph type="ftr" sz="quarter" idx="11"/>
          </p:nvPr>
        </p:nvSpPr>
        <p:spPr/>
        <p:txBody>
          <a:bodyPr/>
          <a:lstStyle/>
          <a:p>
            <a:endParaRPr lang="ja-JP" altLang="en-US" dirty="0"/>
          </a:p>
        </p:txBody>
      </p:sp>
      <p:sp>
        <p:nvSpPr>
          <p:cNvPr id="7" name="Slide Number Placeholder 6"/>
          <p:cNvSpPr>
            <a:spLocks noGrp="1"/>
          </p:cNvSpPr>
          <p:nvPr>
            <p:ph type="sldNum" sz="quarter" idx="12"/>
          </p:nvPr>
        </p:nvSpPr>
        <p:spPr/>
        <p:txBody>
          <a:bodyPr/>
          <a:lstStyle/>
          <a:p>
            <a:fld id="{2C9400E4-C46D-48FA-AEA0-ED136F70A0E5}" type="slidenum">
              <a:rPr lang="ja-JP" altLang="en-US" smtClean="0"/>
              <a:pPr/>
              <a:t>‹#›</a:t>
            </a:fld>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E220A51-F8EA-429A-8E6F-F02BE74E28F7}" type="datetimeFigureOut">
              <a:rPr lang="ja-JP" altLang="en-US" smtClean="0"/>
              <a:pPr/>
              <a:t>2018/8/3</a:t>
            </a:fld>
            <a:endParaRPr lang="ja-JP" altLang="en-US" dirty="0"/>
          </a:p>
        </p:txBody>
      </p:sp>
      <p:sp>
        <p:nvSpPr>
          <p:cNvPr id="6" name="Footer Placeholder 5"/>
          <p:cNvSpPr>
            <a:spLocks noGrp="1"/>
          </p:cNvSpPr>
          <p:nvPr>
            <p:ph type="ftr" sz="quarter" idx="11"/>
          </p:nvPr>
        </p:nvSpPr>
        <p:spPr/>
        <p:txBody>
          <a:bodyPr/>
          <a:lstStyle/>
          <a:p>
            <a:endParaRPr lang="ja-JP" altLang="en-US" dirty="0"/>
          </a:p>
        </p:txBody>
      </p:sp>
      <p:sp>
        <p:nvSpPr>
          <p:cNvPr id="7" name="Slide Number Placeholder 6"/>
          <p:cNvSpPr>
            <a:spLocks noGrp="1"/>
          </p:cNvSpPr>
          <p:nvPr>
            <p:ph type="sldNum" sz="quarter" idx="12"/>
          </p:nvPr>
        </p:nvSpPr>
        <p:spPr/>
        <p:txBody>
          <a:bodyPr/>
          <a:lstStyle/>
          <a:p>
            <a:fld id="{2C9400E4-C46D-48FA-AEA0-ED136F70A0E5}" type="slidenum">
              <a:rPr lang="ja-JP" altLang="en-US" smtClean="0"/>
              <a:pPr/>
              <a:t>‹#›</a:t>
            </a:fld>
            <a:endParaRPr lang="ja-JP" altLang="en-US" dirty="0"/>
          </a:p>
        </p:txBody>
      </p:sp>
      <p:sp>
        <p:nvSpPr>
          <p:cNvPr id="8" name="Rectangle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05979"/>
            <a:ext cx="7498080" cy="85725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085850"/>
            <a:ext cx="7498080" cy="360045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E220A51-F8EA-429A-8E6F-F02BE74E28F7}" type="datetimeFigureOut">
              <a:rPr lang="ja-JP" altLang="en-US" smtClean="0"/>
              <a:pPr/>
              <a:t>2018/8/3</a:t>
            </a:fld>
            <a:endParaRPr lang="ja-JP" altLang="en-US" dirty="0"/>
          </a:p>
        </p:txBody>
      </p:sp>
      <p:sp>
        <p:nvSpPr>
          <p:cNvPr id="10" name="Footer Placeholder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ja-JP" altLang="en-US" dirty="0"/>
          </a:p>
        </p:txBody>
      </p:sp>
      <p:sp>
        <p:nvSpPr>
          <p:cNvPr id="22" name="Slide Number Placeholder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C9400E4-C46D-48FA-AEA0-ED136F70A0E5}" type="slidenum">
              <a:rPr lang="ja-JP" altLang="en-US" smtClean="0"/>
              <a:pPr/>
              <a:t>‹#›</a:t>
            </a:fld>
            <a:endParaRPr lang="ja-JP" altLang="en-US" dirty="0"/>
          </a:p>
        </p:txBody>
      </p:sp>
      <p:sp>
        <p:nvSpPr>
          <p:cNvPr id="15" name="Rectangle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5"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タイトル 1"/>
          <p:cNvSpPr>
            <a:spLocks noGrp="1"/>
          </p:cNvSpPr>
          <p:nvPr>
            <p:ph type="ctrTitle"/>
          </p:nvPr>
        </p:nvSpPr>
        <p:spPr>
          <a:xfrm>
            <a:off x="1418668" y="447514"/>
            <a:ext cx="7406640" cy="1104138"/>
          </a:xfrm>
        </p:spPr>
        <p:txBody>
          <a:bodyPr>
            <a:normAutofit fontScale="90000"/>
          </a:bodyPr>
          <a:lstStyle/>
          <a:p>
            <a:pPr algn="ctr"/>
            <a:r>
              <a:rPr kumimoji="1" lang="en-CA" altLang="ja-JP" dirty="0" smtClean="0"/>
              <a:t>JHS/ES Lesson-Planning</a:t>
            </a:r>
            <a:br>
              <a:rPr kumimoji="1" lang="en-CA" altLang="ja-JP" dirty="0" smtClean="0"/>
            </a:br>
            <a:r>
              <a:rPr kumimoji="1" lang="en-CA" altLang="ja-JP" dirty="0" smtClean="0"/>
              <a:t> and Team Teaching</a:t>
            </a:r>
            <a:endParaRPr kumimoji="1" lang="ja-JP" altLang="en-US" dirty="0"/>
          </a:p>
        </p:txBody>
      </p:sp>
      <p:sp>
        <p:nvSpPr>
          <p:cNvPr id="1108" name="サブタイトル 2"/>
          <p:cNvSpPr>
            <a:spLocks noGrp="1"/>
          </p:cNvSpPr>
          <p:nvPr>
            <p:ph type="subTitle" idx="1"/>
          </p:nvPr>
        </p:nvSpPr>
        <p:spPr>
          <a:xfrm>
            <a:off x="1403648" y="2931790"/>
            <a:ext cx="7406640" cy="1314450"/>
          </a:xfrm>
        </p:spPr>
        <p:txBody>
          <a:bodyPr/>
          <a:lstStyle/>
          <a:p>
            <a:r>
              <a:rPr kumimoji="1" lang="en-CA" altLang="ja-JP" dirty="0" smtClean="0"/>
              <a:t>Kyle </a:t>
            </a:r>
            <a:r>
              <a:rPr kumimoji="1" lang="en-CA" altLang="ja-JP" dirty="0" err="1" smtClean="0"/>
              <a:t>Sponenberg</a:t>
            </a:r>
            <a:endParaRPr kumimoji="1" lang="en-CA"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 name="四角形 42"/>
          <p:cNvSpPr>
            <a:spLocks noGrp="1"/>
          </p:cNvSpPr>
          <p:nvPr>
            <p:ph type="title"/>
          </p:nvPr>
        </p:nvSpPr>
        <p:spPr>
          <a:prstGeom prst="rect">
            <a:avLst/>
          </a:prstGeom>
        </p:spPr>
        <p:txBody>
          <a:bodyPr>
            <a:normAutofit/>
          </a:bodyPr>
          <a:lstStyle/>
          <a:p>
            <a:r>
              <a:rPr kumimoji="1" lang="ja-JP" altLang="en-US"/>
              <a:t>Warm-up</a:t>
            </a:r>
          </a:p>
        </p:txBody>
      </p:sp>
      <p:sp>
        <p:nvSpPr>
          <p:cNvPr id="1117" name="四角形 43"/>
          <p:cNvSpPr>
            <a:spLocks noGrp="1"/>
          </p:cNvSpPr>
          <p:nvPr>
            <p:ph idx="1"/>
          </p:nvPr>
        </p:nvSpPr>
        <p:spPr>
          <a:prstGeom prst="rect">
            <a:avLst/>
          </a:prstGeom>
        </p:spPr>
        <p:txBody>
          <a:bodyPr>
            <a:normAutofit/>
          </a:bodyPr>
          <a:lstStyle/>
          <a:p>
            <a:r>
              <a:rPr kumimoji="1" lang="en-CA" altLang="ja-JP" dirty="0" smtClean="0"/>
              <a:t>Short activity</a:t>
            </a:r>
          </a:p>
          <a:p>
            <a:pPr lvl="1"/>
            <a:r>
              <a:rPr kumimoji="1" lang="en-CA" altLang="ja-JP" dirty="0" smtClean="0"/>
              <a:t>Preferably one that reviews previous material or grammar points </a:t>
            </a:r>
          </a:p>
          <a:p>
            <a:r>
              <a:rPr kumimoji="1" lang="ja-JP" altLang="en-US" dirty="0" smtClean="0"/>
              <a:t>Depending </a:t>
            </a:r>
            <a:r>
              <a:rPr kumimoji="1" lang="ja-JP" altLang="en-US" dirty="0"/>
              <a:t>on the </a:t>
            </a:r>
            <a:r>
              <a:rPr kumimoji="1" lang="ja-JP" altLang="en-US" dirty="0" smtClean="0"/>
              <a:t>class </a:t>
            </a:r>
            <a:r>
              <a:rPr kumimoji="1" lang="ja-JP" altLang="en-US" dirty="0"/>
              <a:t>start with something either </a:t>
            </a:r>
            <a:r>
              <a:rPr kumimoji="1" lang="en-US" altLang="ja-JP" dirty="0" smtClean="0"/>
              <a:t>active or passive</a:t>
            </a:r>
            <a:endParaRPr kumimoji="1" lang="ja-JP" altLang="en-US" dirty="0"/>
          </a:p>
          <a:p>
            <a:endParaRPr kumimoji="1" lang="ja-JP" altLang="en-US" dirty="0"/>
          </a:p>
          <a:p>
            <a:pPr marL="914400" lvl="1"/>
            <a:endParaRPr kumimoji="1" lang="ja-JP" altLang="en-US" dirty="0"/>
          </a:p>
          <a:p>
            <a:pPr marL="914400" lvl="1"/>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9" name="四角形 47"/>
          <p:cNvSpPr>
            <a:spLocks noGrp="1"/>
          </p:cNvSpPr>
          <p:nvPr>
            <p:ph type="title"/>
          </p:nvPr>
        </p:nvSpPr>
        <p:spPr>
          <a:prstGeom prst="rect">
            <a:avLst/>
          </a:prstGeom>
        </p:spPr>
        <p:txBody>
          <a:bodyPr>
            <a:normAutofit/>
          </a:bodyPr>
          <a:lstStyle/>
          <a:p>
            <a:r>
              <a:rPr kumimoji="1" lang="ja-JP" altLang="en-US" dirty="0" smtClean="0"/>
              <a:t>Active </a:t>
            </a:r>
            <a:r>
              <a:rPr kumimoji="1" lang="en-US" altLang="ja-JP" dirty="0" smtClean="0"/>
              <a:t>Warm-ups</a:t>
            </a:r>
            <a:endParaRPr kumimoji="1" lang="ja-JP" altLang="en-US" dirty="0"/>
          </a:p>
        </p:txBody>
      </p:sp>
      <p:sp>
        <p:nvSpPr>
          <p:cNvPr id="1120" name="四角形 48"/>
          <p:cNvSpPr>
            <a:spLocks noGrp="1"/>
          </p:cNvSpPr>
          <p:nvPr>
            <p:ph idx="1"/>
          </p:nvPr>
        </p:nvSpPr>
        <p:spPr>
          <a:prstGeom prst="rect">
            <a:avLst/>
          </a:prstGeom>
        </p:spPr>
        <p:txBody>
          <a:bodyPr>
            <a:normAutofit/>
          </a:bodyPr>
          <a:lstStyle/>
          <a:p>
            <a:r>
              <a:rPr kumimoji="1" lang="ja-JP" altLang="en-US" dirty="0"/>
              <a:t>Target: Dull, sleepy, sluggish-looking class</a:t>
            </a:r>
          </a:p>
          <a:p>
            <a:r>
              <a:rPr kumimoji="1" lang="ja-JP" altLang="en-US" dirty="0"/>
              <a:t>Examples</a:t>
            </a:r>
          </a:p>
          <a:p>
            <a:pPr marL="914400" lvl="1"/>
            <a:r>
              <a:rPr kumimoji="1" lang="ja-JP" altLang="en-US" dirty="0"/>
              <a:t>Moving </a:t>
            </a:r>
            <a:r>
              <a:rPr kumimoji="1" lang="ja-JP" altLang="en-US" dirty="0" smtClean="0"/>
              <a:t>around </a:t>
            </a:r>
            <a:r>
              <a:rPr kumimoji="1" lang="en-US" altLang="ja-JP" dirty="0" smtClean="0"/>
              <a:t>the classroom</a:t>
            </a:r>
            <a:endParaRPr kumimoji="1" lang="ja-JP" altLang="en-US" dirty="0"/>
          </a:p>
          <a:p>
            <a:pPr marL="914400" lvl="1"/>
            <a:r>
              <a:rPr kumimoji="1" lang="ja-JP" altLang="en-US" dirty="0"/>
              <a:t>Interview </a:t>
            </a:r>
          </a:p>
          <a:p>
            <a:pPr marL="914400" lvl="1"/>
            <a:r>
              <a:rPr kumimoji="1" lang="ja-JP" altLang="en-US" dirty="0"/>
              <a:t>Games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四角形 57"/>
          <p:cNvSpPr>
            <a:spLocks noGrp="1"/>
          </p:cNvSpPr>
          <p:nvPr>
            <p:ph type="title"/>
          </p:nvPr>
        </p:nvSpPr>
        <p:spPr>
          <a:prstGeom prst="rect">
            <a:avLst/>
          </a:prstGeom>
        </p:spPr>
        <p:txBody>
          <a:bodyPr>
            <a:normAutofit/>
          </a:bodyPr>
          <a:lstStyle/>
          <a:p>
            <a:r>
              <a:rPr kumimoji="1" lang="ja-JP" altLang="en-US" dirty="0" smtClean="0"/>
              <a:t>Passive </a:t>
            </a:r>
            <a:r>
              <a:rPr kumimoji="1" lang="en-US" altLang="ja-JP" dirty="0" smtClean="0"/>
              <a:t>Warm-ups</a:t>
            </a:r>
            <a:endParaRPr kumimoji="1" lang="ja-JP" altLang="en-US" dirty="0"/>
          </a:p>
        </p:txBody>
      </p:sp>
      <p:sp>
        <p:nvSpPr>
          <p:cNvPr id="1134" name="四角形 58"/>
          <p:cNvSpPr>
            <a:spLocks noGrp="1"/>
          </p:cNvSpPr>
          <p:nvPr>
            <p:ph idx="1"/>
          </p:nvPr>
        </p:nvSpPr>
        <p:spPr>
          <a:prstGeom prst="rect">
            <a:avLst/>
          </a:prstGeom>
        </p:spPr>
        <p:txBody>
          <a:bodyPr>
            <a:normAutofit/>
          </a:bodyPr>
          <a:lstStyle/>
          <a:p>
            <a:r>
              <a:rPr kumimoji="1" lang="ja-JP" altLang="en-US" dirty="0" smtClean="0"/>
              <a:t>Target</a:t>
            </a:r>
            <a:r>
              <a:rPr kumimoji="1" lang="en-CA" altLang="ja-JP" dirty="0" smtClean="0"/>
              <a:t>: overactive, rowdy class</a:t>
            </a:r>
            <a:endParaRPr kumimoji="1" lang="ja-JP" altLang="en-US" dirty="0"/>
          </a:p>
          <a:p>
            <a:r>
              <a:rPr kumimoji="1" lang="ja-JP" altLang="en-US" dirty="0"/>
              <a:t>Examples</a:t>
            </a:r>
          </a:p>
          <a:p>
            <a:pPr marL="914400" lvl="1"/>
            <a:r>
              <a:rPr kumimoji="1" lang="ja-JP" altLang="en-US" dirty="0"/>
              <a:t>listening (in textbook)</a:t>
            </a:r>
          </a:p>
          <a:p>
            <a:pPr marL="914400" lvl="1"/>
            <a:r>
              <a:rPr kumimoji="1" lang="ja-JP" altLang="en-US" dirty="0"/>
              <a:t>drawing</a:t>
            </a:r>
          </a:p>
          <a:p>
            <a:pPr marL="914400" lvl="1"/>
            <a:r>
              <a:rPr kumimoji="1" lang="ja-JP" altLang="en-US" dirty="0"/>
              <a:t>writing (practice writing the alphabet)</a:t>
            </a:r>
          </a:p>
          <a:p>
            <a:pPr marL="914400" lvl="1"/>
            <a:r>
              <a:rPr kumimoji="1" lang="ja-JP" altLang="en-US" dirty="0"/>
              <a:t>desk-work</a:t>
            </a:r>
          </a:p>
          <a:p>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7" name="四角形 68"/>
          <p:cNvSpPr>
            <a:spLocks noGrp="1"/>
          </p:cNvSpPr>
          <p:nvPr>
            <p:ph type="title"/>
          </p:nvPr>
        </p:nvSpPr>
        <p:spPr>
          <a:prstGeom prst="rect">
            <a:avLst/>
          </a:prstGeom>
        </p:spPr>
        <p:txBody>
          <a:bodyPr>
            <a:normAutofit/>
          </a:bodyPr>
          <a:lstStyle/>
          <a:p>
            <a:r>
              <a:rPr kumimoji="1" lang="ja-JP" altLang="en-US"/>
              <a:t>Main Activity</a:t>
            </a:r>
          </a:p>
        </p:txBody>
      </p:sp>
      <p:sp>
        <p:nvSpPr>
          <p:cNvPr id="1148" name="四角形 69"/>
          <p:cNvSpPr>
            <a:spLocks noGrp="1"/>
          </p:cNvSpPr>
          <p:nvPr>
            <p:ph idx="1"/>
          </p:nvPr>
        </p:nvSpPr>
        <p:spPr>
          <a:prstGeom prst="rect">
            <a:avLst/>
          </a:prstGeom>
        </p:spPr>
        <p:txBody>
          <a:bodyPr>
            <a:normAutofit/>
          </a:bodyPr>
          <a:lstStyle/>
          <a:p>
            <a:r>
              <a:rPr kumimoji="1" lang="en-CA" altLang="ja-JP" dirty="0" smtClean="0"/>
              <a:t>Lesson focus</a:t>
            </a:r>
            <a:endParaRPr kumimoji="1" lang="ja-JP" altLang="en-US" dirty="0"/>
          </a:p>
          <a:p>
            <a:r>
              <a:rPr kumimoji="1" lang="en-US" altLang="ja-JP" dirty="0" smtClean="0"/>
              <a:t>Should</a:t>
            </a:r>
            <a:r>
              <a:rPr kumimoji="1" lang="ja-JP" altLang="en-US" dirty="0" smtClean="0"/>
              <a:t> involve </a:t>
            </a:r>
            <a:r>
              <a:rPr kumimoji="1" lang="en-CA" altLang="ja-JP" dirty="0" smtClean="0"/>
              <a:t>key grammar point or vocabulary</a:t>
            </a:r>
            <a:endParaRPr kumimoji="1" lang="ja-JP" altLang="en-US" dirty="0"/>
          </a:p>
          <a:p>
            <a:r>
              <a:rPr kumimoji="1" lang="ja-JP" altLang="en-US" dirty="0" smtClean="0"/>
              <a:t>1-2 </a:t>
            </a:r>
            <a:r>
              <a:rPr kumimoji="1" lang="ja-JP" altLang="en-US" dirty="0"/>
              <a:t>main activities per lesson depending on class size, </a:t>
            </a:r>
            <a:r>
              <a:rPr kumimoji="1" lang="ja-JP" altLang="en-US" dirty="0" smtClean="0"/>
              <a:t>level</a:t>
            </a:r>
            <a:r>
              <a:rPr kumimoji="1" lang="ja-JP" altLang="en-US" dirty="0"/>
              <a:t>, and speed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3" name="四角形 121"/>
          <p:cNvSpPr>
            <a:spLocks noGrp="1"/>
          </p:cNvSpPr>
          <p:nvPr>
            <p:ph type="title"/>
          </p:nvPr>
        </p:nvSpPr>
        <p:spPr>
          <a:prstGeom prst="rect">
            <a:avLst/>
          </a:prstGeom>
        </p:spPr>
        <p:txBody>
          <a:bodyPr>
            <a:normAutofit/>
          </a:bodyPr>
          <a:lstStyle/>
          <a:p>
            <a:r>
              <a:rPr kumimoji="1" lang="en-US" altLang="ja-JP" dirty="0" smtClean="0"/>
              <a:t>Closing</a:t>
            </a:r>
            <a:endParaRPr kumimoji="1" lang="ja-JP" altLang="en-US" dirty="0"/>
          </a:p>
        </p:txBody>
      </p:sp>
      <p:sp>
        <p:nvSpPr>
          <p:cNvPr id="1174" name="四角形 122"/>
          <p:cNvSpPr>
            <a:spLocks noGrp="1"/>
          </p:cNvSpPr>
          <p:nvPr>
            <p:ph idx="1"/>
          </p:nvPr>
        </p:nvSpPr>
        <p:spPr>
          <a:prstGeom prst="rect">
            <a:avLst/>
          </a:prstGeom>
        </p:spPr>
        <p:txBody>
          <a:bodyPr>
            <a:normAutofit/>
          </a:bodyPr>
          <a:lstStyle/>
          <a:p>
            <a:r>
              <a:rPr kumimoji="1" lang="ja-JP" altLang="en-US" dirty="0"/>
              <a:t>Leave </a:t>
            </a:r>
            <a:r>
              <a:rPr kumimoji="1" lang="en-US" altLang="ja-JP" dirty="0" smtClean="0"/>
              <a:t>a few</a:t>
            </a:r>
            <a:r>
              <a:rPr kumimoji="1" lang="ja-JP" altLang="en-US" dirty="0" smtClean="0"/>
              <a:t> </a:t>
            </a:r>
            <a:r>
              <a:rPr kumimoji="1" lang="ja-JP" altLang="en-US" dirty="0"/>
              <a:t>minutes for students to write review </a:t>
            </a:r>
            <a:r>
              <a:rPr kumimoji="1" lang="ja-JP" altLang="en-US" dirty="0" smtClean="0"/>
              <a:t>sheets</a:t>
            </a:r>
            <a:r>
              <a:rPr kumimoji="1" lang="en-US" altLang="ja-JP" dirty="0" smtClean="0"/>
              <a:t>, collect papers, turn in workbooks or homework, etc.</a:t>
            </a:r>
            <a:endParaRPr kumimoji="1" lang="ja-JP" altLang="en-US" dirty="0"/>
          </a:p>
          <a:p>
            <a:r>
              <a:rPr kumimoji="1" lang="ja-JP" altLang="en-US" dirty="0"/>
              <a:t>Give out stickers </a:t>
            </a:r>
            <a:r>
              <a:rPr kumimoji="1" lang="en-US" altLang="ja-JP" dirty="0" smtClean="0"/>
              <a:t>or</a:t>
            </a:r>
            <a:r>
              <a:rPr kumimoji="1" lang="ja-JP" altLang="en-US" dirty="0" smtClean="0"/>
              <a:t> stamps</a:t>
            </a:r>
            <a:r>
              <a:rPr kumimoji="1" lang="en-US" altLang="ja-JP" dirty="0" smtClean="0"/>
              <a:t>, congratulate winners, etc.</a:t>
            </a:r>
            <a:endParaRPr kumimoji="1" lang="en-CA" altLang="ja-JP" dirty="0" smtClean="0"/>
          </a:p>
          <a:p>
            <a:r>
              <a:rPr kumimoji="1" lang="en-CA" altLang="ja-JP" dirty="0" smtClean="0"/>
              <a:t>Goodbye</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0" name="四角形 32"/>
          <p:cNvSpPr>
            <a:spLocks noGrp="1"/>
          </p:cNvSpPr>
          <p:nvPr>
            <p:ph type="title"/>
          </p:nvPr>
        </p:nvSpPr>
        <p:spPr>
          <a:prstGeom prst="rect">
            <a:avLst/>
          </a:prstGeom>
        </p:spPr>
        <p:txBody>
          <a:bodyPr>
            <a:normAutofit/>
          </a:bodyPr>
          <a:lstStyle/>
          <a:p>
            <a:r>
              <a:rPr kumimoji="1" lang="en-CA" altLang="ja-JP" dirty="0" smtClean="0"/>
              <a:t>Lesson Plan Example</a:t>
            </a:r>
            <a:endParaRPr kumimoji="1" lang="ja-JP" altLang="en-US" dirty="0"/>
          </a:p>
        </p:txBody>
      </p:sp>
      <p:pic>
        <p:nvPicPr>
          <p:cNvPr id="5" name="図 4"/>
          <p:cNvPicPr>
            <a:picLocks noChangeAspect="1"/>
          </p:cNvPicPr>
          <p:nvPr/>
        </p:nvPicPr>
        <p:blipFill>
          <a:blip r:embed="rId3"/>
          <a:stretch>
            <a:fillRect/>
          </a:stretch>
        </p:blipFill>
        <p:spPr>
          <a:xfrm>
            <a:off x="1013316" y="1102155"/>
            <a:ext cx="7920372" cy="3296587"/>
          </a:xfrm>
          <a:prstGeom prst="rect">
            <a:avLst/>
          </a:prstGeom>
        </p:spPr>
      </p:pic>
    </p:spTree>
    <p:extLst>
      <p:ext uri="{BB962C8B-B14F-4D97-AF65-F5344CB8AC3E}">
        <p14:creationId xmlns:p14="http://schemas.microsoft.com/office/powerpoint/2010/main" val="12786336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0" name="四角形 32"/>
          <p:cNvSpPr>
            <a:spLocks noGrp="1"/>
          </p:cNvSpPr>
          <p:nvPr>
            <p:ph type="title"/>
          </p:nvPr>
        </p:nvSpPr>
        <p:spPr>
          <a:prstGeom prst="rect">
            <a:avLst/>
          </a:prstGeom>
        </p:spPr>
        <p:txBody>
          <a:bodyPr>
            <a:normAutofit/>
          </a:bodyPr>
          <a:lstStyle/>
          <a:p>
            <a:r>
              <a:rPr kumimoji="1" lang="en-CA" altLang="ja-JP" dirty="0" smtClean="0"/>
              <a:t>Lesson Plan </a:t>
            </a:r>
            <a:r>
              <a:rPr kumimoji="1" lang="en-CA" altLang="ja-JP" dirty="0" smtClean="0"/>
              <a:t>Example Cont‘d</a:t>
            </a:r>
            <a:endParaRPr kumimoji="1" lang="ja-JP" altLang="en-US" dirty="0"/>
          </a:p>
        </p:txBody>
      </p:sp>
      <p:sp>
        <p:nvSpPr>
          <p:cNvPr id="2" name="Content Placeholder 1"/>
          <p:cNvSpPr>
            <a:spLocks noGrp="1"/>
          </p:cNvSpPr>
          <p:nvPr>
            <p:ph idx="1"/>
          </p:nvPr>
        </p:nvSpPr>
        <p:spPr/>
        <p:txBody>
          <a:bodyPr/>
          <a:lstStyle/>
          <a:p>
            <a:endParaRPr lang="en-CA" dirty="0"/>
          </a:p>
        </p:txBody>
      </p:sp>
      <p:pic>
        <p:nvPicPr>
          <p:cNvPr id="5" name="図 4"/>
          <p:cNvPicPr>
            <a:picLocks noChangeAspect="1"/>
          </p:cNvPicPr>
          <p:nvPr/>
        </p:nvPicPr>
        <p:blipFill>
          <a:blip r:embed="rId3"/>
          <a:stretch>
            <a:fillRect/>
          </a:stretch>
        </p:blipFill>
        <p:spPr>
          <a:xfrm>
            <a:off x="1065156" y="999723"/>
            <a:ext cx="7867859" cy="3772703"/>
          </a:xfrm>
          <a:prstGeom prst="rect">
            <a:avLst/>
          </a:prstGeom>
        </p:spPr>
      </p:pic>
    </p:spTree>
    <p:extLst>
      <p:ext uri="{BB962C8B-B14F-4D97-AF65-F5344CB8AC3E}">
        <p14:creationId xmlns:p14="http://schemas.microsoft.com/office/powerpoint/2010/main" val="7337452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0" name="四角形 32"/>
          <p:cNvSpPr>
            <a:spLocks noGrp="1"/>
          </p:cNvSpPr>
          <p:nvPr>
            <p:ph type="title"/>
          </p:nvPr>
        </p:nvSpPr>
        <p:spPr>
          <a:prstGeom prst="rect">
            <a:avLst/>
          </a:prstGeom>
        </p:spPr>
        <p:txBody>
          <a:bodyPr>
            <a:normAutofit/>
          </a:bodyPr>
          <a:lstStyle/>
          <a:p>
            <a:r>
              <a:rPr kumimoji="1" lang="en-CA" altLang="ja-JP" dirty="0" smtClean="0"/>
              <a:t>Lesson Plan </a:t>
            </a:r>
            <a:r>
              <a:rPr kumimoji="1" lang="en-CA" altLang="ja-JP" dirty="0" smtClean="0"/>
              <a:t>Example Cont‘d</a:t>
            </a:r>
            <a:endParaRPr kumimoji="1" lang="ja-JP" altLang="en-US" dirty="0"/>
          </a:p>
        </p:txBody>
      </p:sp>
      <p:sp>
        <p:nvSpPr>
          <p:cNvPr id="4" name="コンテンツ プレースホルダー 3"/>
          <p:cNvSpPr>
            <a:spLocks noGrp="1"/>
          </p:cNvSpPr>
          <p:nvPr>
            <p:ph idx="1"/>
          </p:nvPr>
        </p:nvSpPr>
        <p:spPr/>
        <p:txBody>
          <a:bodyPr/>
          <a:lstStyle/>
          <a:p>
            <a:endParaRPr kumimoji="1" lang="ja-JP" altLang="en-US"/>
          </a:p>
        </p:txBody>
      </p:sp>
      <p:pic>
        <p:nvPicPr>
          <p:cNvPr id="6" name="図 5"/>
          <p:cNvPicPr>
            <a:picLocks noChangeAspect="1"/>
          </p:cNvPicPr>
          <p:nvPr/>
        </p:nvPicPr>
        <p:blipFill>
          <a:blip r:embed="rId3"/>
          <a:stretch>
            <a:fillRect/>
          </a:stretch>
        </p:blipFill>
        <p:spPr>
          <a:xfrm>
            <a:off x="1047952" y="1063229"/>
            <a:ext cx="7896031" cy="3967432"/>
          </a:xfrm>
          <a:prstGeom prst="rect">
            <a:avLst/>
          </a:prstGeom>
        </p:spPr>
      </p:pic>
    </p:spTree>
    <p:extLst>
      <p:ext uri="{BB962C8B-B14F-4D97-AF65-F5344CB8AC3E}">
        <p14:creationId xmlns:p14="http://schemas.microsoft.com/office/powerpoint/2010/main" val="5895100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0" name="四角形 81"/>
          <p:cNvSpPr>
            <a:spLocks noGrp="1"/>
          </p:cNvSpPr>
          <p:nvPr>
            <p:ph type="title"/>
          </p:nvPr>
        </p:nvSpPr>
        <p:spPr>
          <a:prstGeom prst="rect">
            <a:avLst/>
          </a:prstGeom>
        </p:spPr>
        <p:txBody>
          <a:bodyPr>
            <a:normAutofit/>
          </a:bodyPr>
          <a:lstStyle/>
          <a:p>
            <a:r>
              <a:rPr kumimoji="1" lang="en-CA" altLang="ja-JP" dirty="0" smtClean="0"/>
              <a:t>Learning Stages</a:t>
            </a:r>
            <a:endParaRPr kumimoji="1" lang="ja-JP" altLang="en-US" dirty="0"/>
          </a:p>
        </p:txBody>
      </p:sp>
      <p:graphicFrame>
        <p:nvGraphicFramePr>
          <p:cNvPr id="2" name="Diagram 1"/>
          <p:cNvGraphicFramePr/>
          <p:nvPr>
            <p:extLst>
              <p:ext uri="{D42A27DB-BD31-4B8C-83A1-F6EECF244321}">
                <p14:modId xmlns:p14="http://schemas.microsoft.com/office/powerpoint/2010/main" val="2734874789"/>
              </p:ext>
            </p:extLst>
          </p:nvPr>
        </p:nvGraphicFramePr>
        <p:xfrm>
          <a:off x="1295636" y="1059582"/>
          <a:ext cx="7488832" cy="37598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0" name="四角形 81"/>
          <p:cNvSpPr>
            <a:spLocks noGrp="1"/>
          </p:cNvSpPr>
          <p:nvPr>
            <p:ph type="title"/>
          </p:nvPr>
        </p:nvSpPr>
        <p:spPr>
          <a:prstGeom prst="rect">
            <a:avLst/>
          </a:prstGeom>
        </p:spPr>
        <p:txBody>
          <a:bodyPr>
            <a:normAutofit/>
          </a:bodyPr>
          <a:lstStyle/>
          <a:p>
            <a:r>
              <a:rPr kumimoji="1" lang="en-CA" altLang="ja-JP" dirty="0" smtClean="0"/>
              <a:t>Example: Shapes and I like</a:t>
            </a:r>
            <a:endParaRPr kumimoji="1" lang="ja-JP" altLang="en-US" dirty="0"/>
          </a:p>
        </p:txBody>
      </p:sp>
      <p:graphicFrame>
        <p:nvGraphicFramePr>
          <p:cNvPr id="2" name="Diagram 1"/>
          <p:cNvGraphicFramePr/>
          <p:nvPr>
            <p:extLst>
              <p:ext uri="{D42A27DB-BD31-4B8C-83A1-F6EECF244321}">
                <p14:modId xmlns:p14="http://schemas.microsoft.com/office/powerpoint/2010/main" val="1641007901"/>
              </p:ext>
            </p:extLst>
          </p:nvPr>
        </p:nvGraphicFramePr>
        <p:xfrm>
          <a:off x="755576" y="1059582"/>
          <a:ext cx="8244916" cy="37598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 name="Group 14"/>
          <p:cNvGrpSpPr/>
          <p:nvPr/>
        </p:nvGrpSpPr>
        <p:grpSpPr>
          <a:xfrm>
            <a:off x="1420579" y="3020099"/>
            <a:ext cx="1476164" cy="1693825"/>
            <a:chOff x="1763688" y="2966157"/>
            <a:chExt cx="1476164" cy="1693825"/>
          </a:xfrm>
        </p:grpSpPr>
        <p:grpSp>
          <p:nvGrpSpPr>
            <p:cNvPr id="4" name="Group 3"/>
            <p:cNvGrpSpPr/>
            <p:nvPr/>
          </p:nvGrpSpPr>
          <p:grpSpPr>
            <a:xfrm>
              <a:off x="1763688" y="2966157"/>
              <a:ext cx="1476164" cy="408044"/>
              <a:chOff x="4824028" y="1659650"/>
              <a:chExt cx="1476164" cy="408044"/>
            </a:xfrm>
          </p:grpSpPr>
          <p:sp>
            <p:nvSpPr>
              <p:cNvPr id="5" name="Heart 4"/>
              <p:cNvSpPr/>
              <p:nvPr/>
            </p:nvSpPr>
            <p:spPr>
              <a:xfrm>
                <a:off x="4824028" y="1671650"/>
                <a:ext cx="396044" cy="384044"/>
              </a:xfrm>
              <a:prstGeom prst="hear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CA"/>
              </a:p>
            </p:txBody>
          </p:sp>
          <p:sp>
            <p:nvSpPr>
              <p:cNvPr id="6" name="5-Point Star 5"/>
              <p:cNvSpPr/>
              <p:nvPr/>
            </p:nvSpPr>
            <p:spPr>
              <a:xfrm>
                <a:off x="5364088" y="1659650"/>
                <a:ext cx="432048" cy="408044"/>
              </a:xfrm>
              <a:prstGeom prst="star5">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CA"/>
              </a:p>
            </p:txBody>
          </p:sp>
          <p:sp>
            <p:nvSpPr>
              <p:cNvPr id="7" name="Flowchart: Decision 6"/>
              <p:cNvSpPr/>
              <p:nvPr/>
            </p:nvSpPr>
            <p:spPr>
              <a:xfrm>
                <a:off x="5904148" y="1659650"/>
                <a:ext cx="396044" cy="396044"/>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CA"/>
              </a:p>
            </p:txBody>
          </p:sp>
        </p:grpSp>
        <p:grpSp>
          <p:nvGrpSpPr>
            <p:cNvPr id="8" name="Group 7"/>
            <p:cNvGrpSpPr/>
            <p:nvPr/>
          </p:nvGrpSpPr>
          <p:grpSpPr>
            <a:xfrm>
              <a:off x="1763688" y="3579862"/>
              <a:ext cx="1440160" cy="360040"/>
              <a:chOff x="3923928" y="2319722"/>
              <a:chExt cx="1440160" cy="360040"/>
            </a:xfrm>
          </p:grpSpPr>
          <p:sp>
            <p:nvSpPr>
              <p:cNvPr id="9" name="Isosceles Triangle 8"/>
              <p:cNvSpPr/>
              <p:nvPr/>
            </p:nvSpPr>
            <p:spPr>
              <a:xfrm>
                <a:off x="3923928" y="2355726"/>
                <a:ext cx="324036" cy="288032"/>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CA"/>
              </a:p>
            </p:txBody>
          </p:sp>
          <p:sp>
            <p:nvSpPr>
              <p:cNvPr id="10" name="Rectangle 9"/>
              <p:cNvSpPr/>
              <p:nvPr/>
            </p:nvSpPr>
            <p:spPr>
              <a:xfrm>
                <a:off x="4481990" y="2355726"/>
                <a:ext cx="306034"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CA"/>
              </a:p>
            </p:txBody>
          </p:sp>
          <p:sp>
            <p:nvSpPr>
              <p:cNvPr id="11" name="Oval 10"/>
              <p:cNvSpPr/>
              <p:nvPr/>
            </p:nvSpPr>
            <p:spPr>
              <a:xfrm>
                <a:off x="5022050" y="2319722"/>
                <a:ext cx="342038" cy="36004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CA"/>
              </a:p>
            </p:txBody>
          </p:sp>
        </p:grpSp>
        <p:grpSp>
          <p:nvGrpSpPr>
            <p:cNvPr id="12" name="Group 11"/>
            <p:cNvGrpSpPr/>
            <p:nvPr/>
          </p:nvGrpSpPr>
          <p:grpSpPr>
            <a:xfrm>
              <a:off x="2101225" y="4119922"/>
              <a:ext cx="837093" cy="540060"/>
              <a:chOff x="5535107" y="2679762"/>
              <a:chExt cx="837093" cy="540060"/>
            </a:xfrm>
          </p:grpSpPr>
          <p:sp>
            <p:nvSpPr>
              <p:cNvPr id="13" name="Oval 12"/>
              <p:cNvSpPr/>
              <p:nvPr/>
            </p:nvSpPr>
            <p:spPr>
              <a:xfrm>
                <a:off x="5535107" y="2679762"/>
                <a:ext cx="297033" cy="54006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CA"/>
              </a:p>
            </p:txBody>
          </p:sp>
          <p:sp>
            <p:nvSpPr>
              <p:cNvPr id="14" name="Rectangle 13"/>
              <p:cNvSpPr/>
              <p:nvPr/>
            </p:nvSpPr>
            <p:spPr>
              <a:xfrm>
                <a:off x="6048164" y="2679762"/>
                <a:ext cx="324036" cy="5400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CA"/>
              </a:p>
            </p:txBody>
          </p:sp>
        </p:grpSp>
      </p:grpSp>
    </p:spTree>
    <p:extLst>
      <p:ext uri="{BB962C8B-B14F-4D97-AF65-F5344CB8AC3E}">
        <p14:creationId xmlns:p14="http://schemas.microsoft.com/office/powerpoint/2010/main" val="2613950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75656" y="1563638"/>
            <a:ext cx="7498080" cy="857250"/>
          </a:xfrm>
        </p:spPr>
        <p:txBody>
          <a:bodyPr>
            <a:noAutofit/>
          </a:bodyPr>
          <a:lstStyle/>
          <a:p>
            <a:r>
              <a:rPr kumimoji="1" lang="en-US" altLang="ja-JP" sz="6000" dirty="0" smtClean="0"/>
              <a:t>Part 1: </a:t>
            </a:r>
            <a:r>
              <a:rPr kumimoji="1" lang="en-US" altLang="ja-JP" sz="6000" dirty="0" smtClean="0"/>
              <a:t>Lesson </a:t>
            </a:r>
            <a:r>
              <a:rPr kumimoji="1" lang="en-US" altLang="ja-JP" sz="6000" dirty="0" smtClean="0"/>
              <a:t>Planning</a:t>
            </a:r>
            <a:endParaRPr kumimoji="1" lang="ja-JP" altLang="en-US" sz="6000" dirty="0"/>
          </a:p>
        </p:txBody>
      </p:sp>
    </p:spTree>
    <p:extLst>
      <p:ext uri="{BB962C8B-B14F-4D97-AF65-F5344CB8AC3E}">
        <p14:creationId xmlns:p14="http://schemas.microsoft.com/office/powerpoint/2010/main" val="7398475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67644" y="1815666"/>
            <a:ext cx="7498080" cy="857250"/>
          </a:xfrm>
        </p:spPr>
        <p:txBody>
          <a:bodyPr>
            <a:noAutofit/>
          </a:bodyPr>
          <a:lstStyle/>
          <a:p>
            <a:pPr algn="ctr"/>
            <a:r>
              <a:rPr kumimoji="1" lang="en-US" altLang="ja-JP" sz="5400" dirty="0" smtClean="0"/>
              <a:t>Other things to consider when lesson planning</a:t>
            </a:r>
            <a:endParaRPr kumimoji="1" lang="ja-JP" altLang="en-US" sz="5400" dirty="0"/>
          </a:p>
        </p:txBody>
      </p:sp>
    </p:spTree>
    <p:extLst>
      <p:ext uri="{BB962C8B-B14F-4D97-AF65-F5344CB8AC3E}">
        <p14:creationId xmlns:p14="http://schemas.microsoft.com/office/powerpoint/2010/main" val="38779146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6" name="四角形 76"/>
          <p:cNvSpPr>
            <a:spLocks noGrp="1"/>
          </p:cNvSpPr>
          <p:nvPr>
            <p:ph type="title"/>
          </p:nvPr>
        </p:nvSpPr>
        <p:spPr>
          <a:prstGeom prst="rect">
            <a:avLst/>
          </a:prstGeom>
        </p:spPr>
        <p:txBody>
          <a:bodyPr>
            <a:normAutofit/>
          </a:bodyPr>
          <a:lstStyle/>
          <a:p>
            <a:r>
              <a:rPr kumimoji="1" lang="en-CA" altLang="ja-JP" dirty="0" smtClean="0"/>
              <a:t>Students’ comfort level</a:t>
            </a:r>
            <a:endParaRPr kumimoji="1" lang="ja-JP" altLang="en-US" dirty="0"/>
          </a:p>
        </p:txBody>
      </p:sp>
      <p:sp>
        <p:nvSpPr>
          <p:cNvPr id="1187" name="四角形 77"/>
          <p:cNvSpPr>
            <a:spLocks noGrp="1"/>
          </p:cNvSpPr>
          <p:nvPr>
            <p:ph idx="1"/>
          </p:nvPr>
        </p:nvSpPr>
        <p:spPr>
          <a:xfrm>
            <a:off x="1435608" y="1085850"/>
            <a:ext cx="7498080" cy="1233872"/>
          </a:xfrm>
          <a:prstGeom prst="rect">
            <a:avLst/>
          </a:prstGeom>
        </p:spPr>
        <p:txBody>
          <a:bodyPr>
            <a:normAutofit/>
          </a:bodyPr>
          <a:lstStyle/>
          <a:p>
            <a:r>
              <a:rPr kumimoji="1" lang="ja-JP" altLang="en-US" dirty="0" smtClean="0"/>
              <a:t>Students </a:t>
            </a:r>
            <a:r>
              <a:rPr kumimoji="1" lang="en-CA" altLang="ja-JP" dirty="0" smtClean="0"/>
              <a:t>use English more easily in some situations over others</a:t>
            </a:r>
          </a:p>
        </p:txBody>
      </p:sp>
      <p:grpSp>
        <p:nvGrpSpPr>
          <p:cNvPr id="3" name="Group 2"/>
          <p:cNvGrpSpPr/>
          <p:nvPr/>
        </p:nvGrpSpPr>
        <p:grpSpPr>
          <a:xfrm>
            <a:off x="1007604" y="2247714"/>
            <a:ext cx="2520280" cy="2513893"/>
            <a:chOff x="708530" y="2247714"/>
            <a:chExt cx="2520280" cy="2513893"/>
          </a:xfrm>
        </p:grpSpPr>
        <p:pic>
          <p:nvPicPr>
            <p:cNvPr id="6146" name="Picture 2" descr="http://images.clipartpanda.com/kid-clip-art-pal-clipart-of-a-childs-sketch-of-a-group-of-four-kids-holding-hands-while-falling-by-prawny-700.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6415"/>
            <a:stretch/>
          </p:blipFill>
          <p:spPr bwMode="auto">
            <a:xfrm>
              <a:off x="1007604" y="2247714"/>
              <a:ext cx="1922132" cy="183620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708530" y="4299942"/>
              <a:ext cx="2520280" cy="461665"/>
            </a:xfrm>
            <a:prstGeom prst="rect">
              <a:avLst/>
            </a:prstGeom>
            <a:noFill/>
          </p:spPr>
          <p:txBody>
            <a:bodyPr wrap="square" rtlCol="0">
              <a:spAutoFit/>
            </a:bodyPr>
            <a:lstStyle/>
            <a:p>
              <a:pPr algn="ctr"/>
              <a:r>
                <a:rPr lang="en-CA" sz="2400" dirty="0" smtClean="0"/>
                <a:t>Group</a:t>
              </a:r>
              <a:endParaRPr lang="en-CA" sz="2400" dirty="0"/>
            </a:p>
          </p:txBody>
        </p:sp>
      </p:grpSp>
      <p:grpSp>
        <p:nvGrpSpPr>
          <p:cNvPr id="5" name="Group 4"/>
          <p:cNvGrpSpPr/>
          <p:nvPr/>
        </p:nvGrpSpPr>
        <p:grpSpPr>
          <a:xfrm>
            <a:off x="4319972" y="2509437"/>
            <a:ext cx="1822508" cy="2236780"/>
            <a:chOff x="4451200" y="2509437"/>
            <a:chExt cx="1822508" cy="2236780"/>
          </a:xfrm>
        </p:grpSpPr>
        <p:pic>
          <p:nvPicPr>
            <p:cNvPr id="6148" name="Picture 4" descr="https://d2gg9evh47fn9z.cloudfront.net/thumb_COLOURBOX5813270.jpg"/>
            <p:cNvPicPr>
              <a:picLocks noChangeAspect="1" noChangeArrowheads="1"/>
            </p:cNvPicPr>
            <p:nvPr/>
          </p:nvPicPr>
          <p:blipFill rotWithShape="1">
            <a:blip r:embed="rId4">
              <a:extLst>
                <a:ext uri="{28A0092B-C50C-407E-A947-70E740481C1C}">
                  <a14:useLocalDpi xmlns:a14="http://schemas.microsoft.com/office/drawing/2010/main" val="0"/>
                </a:ext>
              </a:extLst>
            </a:blip>
            <a:srcRect l="60131" b="67414"/>
            <a:stretch/>
          </p:blipFill>
          <p:spPr bwMode="auto">
            <a:xfrm>
              <a:off x="4463988" y="2509437"/>
              <a:ext cx="1809720" cy="131275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451200" y="4315330"/>
              <a:ext cx="1620180" cy="430887"/>
            </a:xfrm>
            <a:prstGeom prst="rect">
              <a:avLst/>
            </a:prstGeom>
            <a:noFill/>
          </p:spPr>
          <p:txBody>
            <a:bodyPr wrap="square" rtlCol="0">
              <a:spAutoFit/>
            </a:bodyPr>
            <a:lstStyle/>
            <a:p>
              <a:pPr algn="ctr"/>
              <a:r>
                <a:rPr lang="en-CA" sz="2200" dirty="0" smtClean="0"/>
                <a:t>Pair</a:t>
              </a:r>
              <a:endParaRPr lang="en-CA" sz="2200" dirty="0"/>
            </a:p>
          </p:txBody>
        </p:sp>
      </p:grpSp>
      <p:sp>
        <p:nvSpPr>
          <p:cNvPr id="6" name="AutoShape 6" descr="data:image/jpeg;base64,/9j/4AAQSkZJRgABAQAAAQABAAD/2wCEAAkGBxMREhUSExISFRUXFxcbGRYVFxYYFhkSHRgYFxcYGBoZISkgGRolHRYVITEiJSorLi4uFyAzODMtNygtLisBCgoKDg0OGxAQGysiHyYrLS0tMi0tLS0uLTI1MDUtKy0tLS8tLS0tLS8rLy8tKy8tLS0tLS0tLS0tLS0tLS0tLf/AABEIAQkAvgMBIgACEQEDEQH/xAAbAAEAAgMBAQAAAAAAAAAAAAAABAYDBQcCAf/EAE4QAAICAQEFAwYJBwgIBwAAAAECAAMEEQUGEiExE0FRIjJhcYGRBxQjM0JScqGxQ3OCkqKywRY0U1RiY7PRFSVEVZPCw9IkNYOjtOLw/8QAGgEBAAMBAQEAAAAAAAAAAAAAAAIDBAEFBv/EADARAAMAAgAEAwYEBwAAAAAAAAABAgMRBBIhMUFRgQUTIjKRoVKx0fAUFTNCYcHx/9oADAMBAAIRAxEAPwDuMREAREQBERAERIe19qVYtTXXOERRzJ8e4Ad5PQCASydOZlN2z8I2PWxrxlbLsHXsiBUD/atPk+7WU/bm2sjaRPacVOL9GgHRrB3G4j90cvxmKmpUAVQFA6ADQTVi4V11roU3mS6InZm9O07/AMrTir9WpO0fTwL2ajX0gCau2i2w625mbZr3G9wvsVdAJJnxjpzPSa54fGvApeWn4kJNlqvNLL0Pil1oJ/akujKzavmto5Q/Olbh/wC4DPGzcXIzeeOFrqB07ewEgnv7NPpes8pm2tsPKw0N3ajJqXnYvAEsVO9l0OjAdSJlvPwqvkZfOLO55jZYu+20avPTGyV9HFTYfbzX7pv9m/CTisQuQtuKx/pRrWT6LF1HtOkpdVgYBlOoIBB8QZ9dQRoQCD3HmJbXCQ/leitZmu52Si5XUMjKykahlIII8QRyM9ziez2uw27TDs7Pnq1Lamh/Wv0T6V0nTN0t6a89CNDXcnKylj5SnxH1kPcZjyYqxvqXzarsWCIiVkhERAEREAREQBERAEREA82OFBYkAAEknoAOZJnHNtbXO0r+2OvxaskUIejHobmHie7wEsnwtbc4K68GviL5B8sVjV+wHNgAO9jy9QaUzEsyH7NasNtHB4Azomqr169AJdhrHL5sj0RubpahbJ8SNjpmPxcOEzcLFSRbXpxDqNdefsmb4pnf1F/+LV/nNn8Zg/EjP/D5fws9zW5FtVuRXjW3LVUfKtZmC6qOlYJ72PX0SeMHPPTBPtuqH8YbY2e/JsOnT+3chH3AyrNxWGocq0izHgyTSbnZd8faWMFAS6gKAAArpoAOgHOYcveTDr17TKo9XGrE+wakykjcrKb/AGfAX1lj+CyfibgZX9Lh1/m6WY+9iJ46wYN/Pv0PQeXLr5TS7EdflUr1NSWN2TFWXWkklfOGvLmJs5vafg8dvnM+4+iuutPvOs953wa0dmeGzIezqDbaSpI+iQug0PSerPGxEJJN6MD4aqrrpFXvza086xF9bATW/wAoEqvqycYs91Z6KrcNlR8+tj4Ee4y54e7uNZWLMbHqpvqJD1uvEOMdUfi1PPuaeNrVpdVZdXV2eXjjj4NNDxr5Q9DAgHQzNl9ouvh5ehpx8Cp6tl/2ftvHvUGu6s6gHh4hxDXuK66g+ibCUPEx7ciiu9sPEy0sRXDLw1W6MoPlajTUdORm8G6VA8w30/m7rBp95ErTryO1ELx/3+/oWCJgwsbskVOJ34fpOeJjz15nvmeTKhERAEREARE5xv7vNZba2BjOUC6fGLlOjDX8lWe5iOp7unjOzLp6RxtJbZt949/6cdzRQhyrx1RCBWh/vLOinryGp8dJTM/a2flfPZRqQ/ksXWsaemzzz6eekj4mKlShEUKo7h+J8TPGO917MuNQbQh0ZywSsN3qCfOPqm33OLFPNkZRz3b1CIewMBfjdyV6h2CVgklj5Y4rnJPfwrp+lOiJs4pabF4eBaOzReeoYEnpp06d8rO4GE4yct7U4LEZF4NQ2hKgk6jkeQHvl6ng8VaeV8vY9jh05xpfU1+wMc149aMCGA8oHrxEknX3zYSv37fevaKYboorsrLI/PiL8/J8Pot7xLBKKTXfxLFW9iUrejeq/HzqMapFKt2fFqNWfjYroPDQDXXxl1mJ8VGdbCiF11CuVBZQeoU9RrOw0n1WzlJtdGVr4R9o5GPiizHYp8oodwASqaHnz5AcXCNfT6ZZd2Mt7sWm20cLvWpYaacyOundr109MyyRW8nFrWtELl72bGqfbDIyWTTZ28yV5lOFwOz2oW4gRwoBxHytef0D09E1K9ozOeps3rUEkAAtzJAGpOmnPx5SLYoOvLqND6pIseQczIFaPYeiKzH1AEn8JkyPbNULSI/wW3j/AEdRWWHEhtUDUa8K2uBy9QEt843u7sPZ7YFd2T2IsKl3t7ThsVyxYaMDqGHIaeiX34N8u23Are1nfm4Syzz3oDkVO2vUldOfeNDz11noRkVNryMNRypMs8REsICIiAIiIBr9v7RGNjXZB/J1u2niQCQPadBOO7JpK1AsdXfV3Y9TY3lMT751XfjZ1mTg300jisdQFGoGujAkanl0BnKf9JIjdncGosHVLgUPsJ5EekTVwjlU2ynMm10J097rbw14NZxshXUK7lLVVnV1Zi3lcIJDDUj2SIc2sDXtK/1l/wA5hq2mtjcFC2ZD/VpUv7yOQHtl3FYseadW9EMGS8dblG93S2rXdtDNNfFw2JS68SlSeEFGOh56akS6Tnq7Iy8G2raWQiV18S1WVhuJ1pfUB3I8kaMU5DWdCnz/ABWNRfTsevgt1PXuVX4QNkvbUmRT8/jNxrp1K8iwHj0B07+HTvm33c21Xm0LchHPk6962d6n8R4ggzZykbW2DfhXNmbPHEG5243cw6koPedOoJ5ag6SuWqXK/T9Cdbl8y9S7xK7sHfLGyvJLdlbroarfJbi8FJ5N+PoEsUhUuXpk1SfYT6DPkhbU2vRjLxXWog7gT5R+yo5k+qcW32D14k+zJCKWYhVUEknkABzJMpG5rHMzcjaTAhPmqdfqDTU+4D2uw7pDvycjbTdnUr0YQPl2Nya3Q9B4+rmB1PhL1g4aU1rVWoVEGgHo/ie/WXNuJ0+7+xUkqe/AkFpXd82aypMND8pl2LUPRX1tb1BAffLCTNRuZR8bybNot80oNOLr3oD8raPtMOEHwBjBHNe/IZq5ZN3XuZs9WDjCxuIaaHs16joemmvpm9An2J6RgEREAREQBERAEj5mDVcvDbXXYvg6hh7jM6sD0IPq8Z9gGkTdDAB1GFi6/mk/ym3ox0rHCiqo8FAA9wmSIBG2jgpfU9Ni8SOpVh6D/GUTYWQ+LadnZJPaINaLD0vxx0IP11HIj0azok1O8m79WdV2duoKnirsTlZXYOjI3cfxleTGrWmTx24eyHErbbVvwCKtojVOQTNRT2T89ALQPmn6eg+zWWKq1XUMrBlI1DKQQR4gjrPNvHUPTN8WqXQ1O292MXL1NtQ4vrr5L+8dfbrNENxLK/5vtHKqX6pJYfcyj7pdYhZKS0mHjl9dFLO5+Y3J9q36f2VYcvWHkrZ24GJW3HYHyH8bm4h+qNAfbrLVE772/Me7k+IoAAAAA5ADkAPACfYlezNuPfYcXAC23/Tt/IUD6zsORbwUa9PRpIzDp6R2qUrbG23fMuGzqGILANk2L+Sx/q69zv0A8NTL7h4qU1rVWoVEUKqjoFA0Amt3Y3frwquBSXsc8VtrefbaerHwHgO4e0zcT08eNROjz8lu3sRESwgIiIAiIgFQs3nyMNyu0KAKSx4crHDPUFJ8kWr51ZA0GvMEy04uXXagsrdXQjUMpBUj0EStZG9drFkq2XnW6Erqy11IdOR52NzHs5zn+8N+Vg2izGxlwmtDs2Ol4tV0AJexqQvBWAPpAiAX/wCDFP8AwPaHrdfkWn9K59D7gJbJzzdLYu0xh46pm0UVipCirj9o+hHEONnbQnnz0E23+ua/93ZH/GpY/vDWAW2JUzvHn1/O7JtPice6qz3BuEmP5fUJyvozqPTbjWcP6yBhALZE5btbOxtqbRrSu97KlxXLCqyyvS0WrpxaaHXRjJw3Hwu9LT677z/zzHn43Hhrkre/3/ktjDVLaOgXKrAqwUqRoQ2hBHeCD1EqGTuNjoxbEybsMk6lKXU0k+JqfVfdpIS7j4P9AT67LT+LTIu5Gz/6rWfWXP4mV/zHE/B/b9SXuKXiaunJ2kuTbjVWYmX2Kozu6tTzfUqmqFl4tBr4c5OO1c9PP2Yzemq+pvubQybuds+qmlmprVFtsdgF6dnxFaz7UVT+kZYAZReaXT1K0WzzJdypf6dyf915mvrp09/HPozNp2fN7Prq8GyMhdPWVrBMt4M9gyU1Pl+Zx1XmUDd3ZVu0zeMzLYLTfZS2Pj/JK5TQFmbz2Q68hy6de6dD2Zs2rGrFVFaVoOiqNBr3k+J9J5ym5e6eHZm2C2kcVyC1HRnR+0UhLgChGg8qlvSXcyWu6t1X822lmV+C2lchPdYNfvm+MkJaXQz0m+5colQD7Yp/qOWP08ewj9pdZ9/ljdV/Odm5lYHV6gl6evVDrp7JammR0W6JD2TtKvKpS+ok1uNVJBUkakdDzHSTJ04IiIAiIgELbGTbXUzU0m6zTyawyrqx6asxACjqZS9qbs3V7PzLW1yNoZNRV2QE6BtF7KodRWoPt01nQYgGDBo7OtEH0UVfcAP4TPEQBERAKLt9ANsY5AA1xLtdO/5VOs3AM1O83La2KfHGyB7A9Zm1BnzvtR6z+iN/D/IZAZE2zktXRYy6cfCQmv8ASt5NY9rMokkGa/ap47Merlzs7RgfqVDiBHqtNEzYn8ROuxssLHFVaVr5qKqj7KgAfhJAMxgz2DL5og0VraG0s1818XGbFQJVXYWuSxieIsvLhYDqvfMo2ZtNvO2hSv5vGH4sxmO49ltetjyGRitWD3dpU/Hp6+Fj7pagZu59Ja12KdbKKczIxso1ZN5u7IJk1WlFr1xudOUhCjTyA3aadfJBnQQZT976l+N7OcjUm62oj61VlLBwfEeSJvN3bT2IrYkvSTUxPUlOSsfSycD/AKUv3tJkNG3Bmt3rzOxwsm3vWi0j7XAdPv0mwBlZ+Epz8QetfOusoqH6dqA/drLofUizbbl1qmDiorK3DTWDwkEcXANenp1m6lWyPg+wCSyUmh/r49j0t+wQPumP+TGbT/Ntq36D6GVXXeD638l/vmkrLbEqPx7bFPzmJiZQ8ce1qW08eG0Ea+jWRNr7/dlRb2uHm49oRuA2Va1mzQ8OliErprpzOkA3m6u2my6rbnCrWt9yVkajWmtuEO2p7yG90l7F25RmCxqHLrW/AXCsEZtATwMRo456ajvE5nuXWmfj04t2VTVjVKB8US1Rfe/VnvOoYIWJPAOuvPunWcbHSpFrrVURRoqqAFA8AB0gGWIiAIiIAiIgFM3x2ZltmY2Ti0LdwVXIwaxawOIoV5nU9x6Dukb4vthumPgp9u+xv3Ul8iZ8nC4clc1zt+pOclStJlGTZO2G863ZqfYS9/3iNZA3eOQ2dki+2uz4uq1Bq6+BS7hbLANSTy4UB5/hOhZmStVb2OdFRWZj4KoJJ9wlE3Fqb4qLnGlmS75D/asbiH7PDMfG48WHF8MpN9C7DVXXVlkBnsGYwZ6BnlSzS0a7eLY3xqtQrmq2tg9VoGpS0dDp3qRqCPAzXptLaqgK2Dju3fYmTw1k+PCy8QlkBnsGbMeXS01sqqSu7K2Jk2ZC5mdZUXrDCmikHsquLkzlm5u5HLwHP0afds7a+I5Y+QvuGSmoWhQzdtVyYhSQSTWU9lYlkBlb391rpqzF87EvrtPj2WvBaP1WPumrFfNSTKqWl0Pa7944+cpzqfzuLcNPcDNXtXeXF2hk4GPj3ByMtbHXhdSErrdxqHA7wPdOjIwIBHMEag+iCg1B0Go6HvE3zjSe0Uuj1ERLCIlT+E9tcA1jrbdj1+viuQEe7WWyVbfmtnbBrCswObUzaAkBEDvqxHQagdfGAVzI3excLIFGVjU24V7aUW2IpbHubmaGfzhW3MqdeR5emWCjcDGq+YuzcddNOCnJuCe4k6Sw7V2bXk0vRcoatxowP4jwIOhB7iI2ThdhTXT2llnAoXjsILtpy1YgAawCXERAEREAREQBERAKl8J2QfifxdTo+VbXQPssdbD6uBX98kU1hVCqNAoAA8ABoBNTvDZ2+1aq/oYtLWHw7a08CA+kIrH9KbYGfP8AtbNvKo8l+Zu4afh2ZQZ7BmIGewZgllzRlBnoGYwZ7BmmaK2jIDMW0MRb6rKW82xGU+pgR/GewZkBmmKK2jXfB3nNbgVB/nKuKmzXrx1E1nX1gA+2WSU3dhuw2jm43RbgmSnrPyd2n6SqfbLlPbmuZJmRrTEREkcEREAREQBERAEREAREQBBiV/f3aRx8C9189l7NPHtbCK109ra+yAVfdWzt2ycz+sXsVP8AcV/JVfcpPtliBmv2RhiiiqkdERV9oHM+/UycDPis+f3uar83/wA+x68RyykZQZ7BmIGexOyzjMgM9gyLZl1r51iL9pgPxkK7ebDTzsvHH/qofwM141T7Irpo3QM9gyrtv3s8HQZKsfBEsc/sqZ4t39xhw6VZjliFXhx7BxOeirx6an0CbIxZH/a/oUup8yRvI3YZeDmdALTRYf7u4aLr6A4X3y8Tmm8ufkZuLbRXszOBceSzrWnC4IZG0La8iBL9sXJa3HqsdGR2RS6sCrK+nlAg+nWetw6pRqkZsmt9CbERLyAiIgCIiAIiIAiIgCIiAJVd+9i5WX8XXH7DSu3tXFzOAWUaVjRQdRqSeo6CWqJxpNaYT0cfv2htAZF+MbcZGpKBmSpmBLoLBpxN3BgOc9rVmt52e4+xVUv4gz1tE/602j9vH/8AjpJlZlmD2bwqhP3a+hDJxGXm1zM1uBsyy5A1mbmHUtqBbwryYjoo9Elrupjt55vs+3faf+ae9hn5Ifbs/wAR5t6zL5wYpXSUvQg8lN9WQaN0sEf7LUftAt+8TNtibGxk8zHoX1VoP4T1WZKrM60gmR91xpSV0A4b8leX1RkW8H7PDMe/lDPhWOnOygpen26mD/gGHtmTYdnlZK/UyCP1qqrf+pNyUDKVbmGBBHoI0Mpa6E0bDBylurS1eauisPUwBH4zPKp8GlxGH8XY+Xi22UH1I3kfsFJa5UTEREAREQBERAEREAREQBERAEREA5LtUabUz/Scc+3sFH8BJFZkbbH/AJpnevH/AMETKrgdSB656OH+mjLk+dn3Yh+TP5y7/GebaszTbFPkN+dv/wAZz/Gbasx4DxJtZkqsyFWZKrMrZJGPZugvyR4mp/fWK/8ApfdN1WZX7MO7tntqsqXjrrQ9ojPoUa1tQFZdde1A6/RktMC5tOPLtHiKkqRT+srsPY0pZYjFsRuw2rk1dFyaa71/OIeys9uhQy5Tn238RcS/DzQ1p4LxXYbLLH+SuBr5BiQoDcB5AemdBlL7lgiInAIiIAiIgCIiAIiIAiIgCIiAce3lxUfamZxqrcqD5Q1/JAfwnmnZtA6U0/qL/lM+8R/1pmfZx/8ADn2sz0cEp40ZcjfMyTh0rWoVFVFHRVAAHeeQ5SbWZDrMk1mSaOIm1t0kqsykbWvta1sqv5nBasWafSaw8NgH2EIJ9cuaWDTi1GnXXXlpKOZNtFmtE6syVWZXMjejDqOj5NWvgG4m9y6mY8be9bdRjYuXkFToSlXCobroWcjQ8x18ZXTRJJm63p2f8Zw76R5zVsV9Fi+Uh/WAm23X2n8axKL/AOkrUn7emjD9YGV2u7a1nmYeNQPHIuLkfo1DTX2zcbl7FtwsbsbbEc9o7DgUqqq54uEaknQEt75TTRYjfRESJ0REQBERAEREAREQBERAEREA5XvPsjMO0ciynEstR1p0YFEXUJoRqxGvsnmndzajdMbHr/OX6/uKZ1aJas1paTIOJb2zk2wNiZ+YtjLdi1BLbKj8m7niQ8LEakAjXpN5XuFknz9pOPzdFa/eSZsfg0OuLa31svLPs7dx/CWyReS34neVLwNHsjdenHxHxNWsSztO0Z9ONzZrxFtABrodOncJrcX4N8BQOOuy7QADtrbHGg6eTqF+6W6JAkQMDYuNQNKcemv7CKv4CaHdk8G0tp1eLY9w9PHVwt99ctsqWvZ7b9F2D18Wqu6e6yAW2IiAIiIAiIgCIiAIiVvbm91VBKVjtHHXQ+Sp9J7z6B90AskjZe0KqvnLUT0MwB93Wcz2hvJk3dbCo+qnkj7uZ9pmogHTcjfDEXo7P9lW/E6CQLd/Kvo02n18I/AmUGJ04XVt/wA92P77P/rPH8vm/q6/rn/tlNiAXMb/ADd+OP8AiH/tmerf1T51DD7Lg/iBKLBOkAsfwc700U4apZ2gY2XsTw6jyrrGHQ666Ed0uuLvFi2ebenqY8B/a0nFt3hpj1+o/vGbGcOna1YHmDqPRPs43h51lR1rsdPskge0dDLPsrfh10F6hx9ZdA3tHQ/dAL7KlvMez2jsy3uZsikn7dXGo99csuDm13IHrYMp7x4+BHcfRK38Ip4K8W/+hzcZif7DP2bfc8AtkREAREQBERAEREA0G+2e1ON5BILsE1HUAgk6enlp7ZzKdf2xs1cmpqm5a8we9WHQzl21tk24zcNi8u5h5reo/wAOsAgxETpwREQBERAE8XHyW9R/CY8nMrr891X1nn7B1kKzaDWgrTU7AgjjbyF5jTUa8zAM2wx/4er7Ik6YMCk11Ih6qoB06agc5ngCImPIyFrHE7BR4k6QCw7nZ7VZKKCeGw8LL3HwPrB+7WWb4TgP9GZPlKpCBl1IHlowdQNep8npKZutRmXOLcXHCjnw5GSCtY15Fkr86w6a6dBLng7lVcYuzLHzbh0a7Ts0P93UPIX7zOHSxYN4srSwdHRWHqIB/jM8+AaT7AEREAREQBERAE8XUq4KsoZT1DAEH2Ge4gFY2huVQ/OstUfAeUvuPP3GV/L3JyV8wpYPQeE+5uX3zo8QDkeRsTJTzqLfWFLD3rqJBsUqdGBB8CNPxnapiyvNMA4jl2OF+TVWbXoW0AHj6fVInxO5/nLuEfVqHD+0ec6Ptfv/AP3fK5d5xnThosbZtVfNUGv1j5Te8yXxSwbP7vbLrsWAcypwbX8yqxvsox/ATZ426uW/5LhHi7Afd1+6dRicOlIwdw++679Gsf8AM3+U2mFuPhVWm/seN+WhtJcJoAPIVuSnlrrp1ljiAIiIAiIgCIiAIiIAiIgH/9k="/>
          <p:cNvSpPr>
            <a:spLocks noChangeAspect="1" noChangeArrowheads="1"/>
          </p:cNvSpPr>
          <p:nvPr/>
        </p:nvSpPr>
        <p:spPr bwMode="auto">
          <a:xfrm>
            <a:off x="155575" y="-1790700"/>
            <a:ext cx="2686050" cy="3743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grpSp>
        <p:nvGrpSpPr>
          <p:cNvPr id="8" name="Group 7"/>
          <p:cNvGrpSpPr/>
          <p:nvPr/>
        </p:nvGrpSpPr>
        <p:grpSpPr>
          <a:xfrm>
            <a:off x="6765856" y="2441011"/>
            <a:ext cx="1548172" cy="2305206"/>
            <a:chOff x="6765856" y="2441011"/>
            <a:chExt cx="1548172" cy="2305206"/>
          </a:xfrm>
        </p:grpSpPr>
        <p:pic>
          <p:nvPicPr>
            <p:cNvPr id="615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0272" y="2441011"/>
              <a:ext cx="1039341" cy="14496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6765856" y="4315330"/>
              <a:ext cx="1548172" cy="430887"/>
            </a:xfrm>
            <a:prstGeom prst="rect">
              <a:avLst/>
            </a:prstGeom>
            <a:noFill/>
          </p:spPr>
          <p:txBody>
            <a:bodyPr wrap="square" rtlCol="0">
              <a:spAutoFit/>
            </a:bodyPr>
            <a:lstStyle/>
            <a:p>
              <a:pPr algn="ctr"/>
              <a:r>
                <a:rPr lang="en-CA" sz="2200" dirty="0" smtClean="0"/>
                <a:t>Individual</a:t>
              </a:r>
              <a:endParaRPr lang="en-CA" sz="2200" dirty="0"/>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Who </a:t>
            </a:r>
            <a:r>
              <a:rPr kumimoji="1" lang="en-US" altLang="ja-JP" dirty="0" smtClean="0"/>
              <a:t>does what in the classroom</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Greetings</a:t>
            </a:r>
          </a:p>
          <a:p>
            <a:r>
              <a:rPr kumimoji="1" lang="en-US" altLang="ja-JP" dirty="0" smtClean="0"/>
              <a:t>Directions</a:t>
            </a:r>
          </a:p>
          <a:p>
            <a:r>
              <a:rPr kumimoji="1" lang="en-US" altLang="ja-JP" dirty="0" smtClean="0"/>
              <a:t>Explaining activities</a:t>
            </a:r>
          </a:p>
          <a:p>
            <a:r>
              <a:rPr kumimoji="1" lang="en-US" altLang="ja-JP" dirty="0" smtClean="0"/>
              <a:t>Transitions</a:t>
            </a:r>
          </a:p>
          <a:p>
            <a:r>
              <a:rPr kumimoji="1" lang="en-US" altLang="ja-JP" dirty="0" smtClean="0"/>
              <a:t>Handing out materials</a:t>
            </a:r>
          </a:p>
          <a:p>
            <a:endParaRPr kumimoji="1" lang="ja-JP" altLang="en-US" dirty="0"/>
          </a:p>
        </p:txBody>
      </p:sp>
    </p:spTree>
    <p:extLst>
      <p:ext uri="{BB962C8B-B14F-4D97-AF65-F5344CB8AC3E}">
        <p14:creationId xmlns:p14="http://schemas.microsoft.com/office/powerpoint/2010/main" val="1343017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Iterating on lessons</a:t>
            </a:r>
            <a:endParaRPr lang="en-US" dirty="0"/>
          </a:p>
        </p:txBody>
      </p:sp>
      <p:sp>
        <p:nvSpPr>
          <p:cNvPr id="3" name="Content Placeholder 2"/>
          <p:cNvSpPr>
            <a:spLocks noGrp="1"/>
          </p:cNvSpPr>
          <p:nvPr>
            <p:ph idx="1"/>
          </p:nvPr>
        </p:nvSpPr>
        <p:spPr/>
        <p:txBody>
          <a:bodyPr/>
          <a:lstStyle/>
          <a:p>
            <a:r>
              <a:rPr lang="en-US" dirty="0" smtClean="0"/>
              <a:t>Iterate on </a:t>
            </a:r>
            <a:r>
              <a:rPr lang="en-US" i="1" dirty="0" smtClean="0"/>
              <a:t>everything</a:t>
            </a:r>
            <a:r>
              <a:rPr lang="en-US" dirty="0" smtClean="0"/>
              <a:t>- you’re going to do the same lesson more than once.</a:t>
            </a:r>
          </a:p>
          <a:p>
            <a:r>
              <a:rPr lang="en-US" dirty="0" smtClean="0"/>
              <a:t>Get feedback from your JTE*</a:t>
            </a:r>
          </a:p>
          <a:p>
            <a:pPr lvl="1"/>
            <a:r>
              <a:rPr lang="en-US" dirty="0" smtClean="0"/>
              <a:t>*Trust your instincts</a:t>
            </a:r>
          </a:p>
          <a:p>
            <a:r>
              <a:rPr lang="en-US" dirty="0" smtClean="0"/>
              <a:t>Be prepared to change things on the fly</a:t>
            </a:r>
          </a:p>
          <a:p>
            <a:pPr lvl="1"/>
            <a:r>
              <a:rPr lang="en-US" dirty="0" smtClean="0"/>
              <a:t>Have a plan for what to do if this happens</a:t>
            </a:r>
            <a:endParaRPr lang="en-US" dirty="0"/>
          </a:p>
        </p:txBody>
      </p:sp>
    </p:spTree>
    <p:extLst>
      <p:ext uri="{BB962C8B-B14F-4D97-AF65-F5344CB8AC3E}">
        <p14:creationId xmlns:p14="http://schemas.microsoft.com/office/powerpoint/2010/main" val="12630725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8" name="四角形 58"/>
          <p:cNvSpPr>
            <a:spLocks noGrp="1"/>
          </p:cNvSpPr>
          <p:nvPr>
            <p:ph type="title"/>
          </p:nvPr>
        </p:nvSpPr>
        <p:spPr>
          <a:xfrm>
            <a:off x="1443992" y="15590"/>
            <a:ext cx="7196460" cy="857250"/>
          </a:xfrm>
          <a:prstGeom prst="rect">
            <a:avLst/>
          </a:prstGeom>
        </p:spPr>
        <p:txBody>
          <a:bodyPr>
            <a:normAutofit/>
          </a:bodyPr>
          <a:lstStyle/>
          <a:p>
            <a:r>
              <a:rPr kumimoji="1" lang="en-CA" altLang="ja-JP" smtClean="0"/>
              <a:t>General Lesson </a:t>
            </a:r>
            <a:r>
              <a:rPr kumimoji="1" lang="en-CA" altLang="ja-JP" dirty="0" smtClean="0"/>
              <a:t>Planning Tips</a:t>
            </a:r>
            <a:endParaRPr kumimoji="1" lang="ja-JP" altLang="en-US" dirty="0"/>
          </a:p>
        </p:txBody>
      </p:sp>
      <p:sp>
        <p:nvSpPr>
          <p:cNvPr id="1289" name="四角形 59"/>
          <p:cNvSpPr>
            <a:spLocks noGrp="1"/>
          </p:cNvSpPr>
          <p:nvPr>
            <p:ph idx="1"/>
          </p:nvPr>
        </p:nvSpPr>
        <p:spPr>
          <a:xfrm>
            <a:off x="1443992" y="1095586"/>
            <a:ext cx="7498080" cy="4267274"/>
          </a:xfrm>
          <a:prstGeom prst="rect">
            <a:avLst/>
          </a:prstGeom>
        </p:spPr>
        <p:txBody>
          <a:bodyPr>
            <a:noAutofit/>
          </a:bodyPr>
          <a:lstStyle/>
          <a:p>
            <a:r>
              <a:rPr kumimoji="1" lang="en-CA" altLang="ja-JP" sz="2200" dirty="0" smtClean="0"/>
              <a:t>Familiarize yourself with the textbooks</a:t>
            </a:r>
          </a:p>
          <a:p>
            <a:r>
              <a:rPr kumimoji="1" lang="en-CA" altLang="ja-JP" sz="2200" dirty="0" smtClean="0"/>
              <a:t>Run your </a:t>
            </a:r>
            <a:r>
              <a:rPr kumimoji="1" lang="en-CA" altLang="ja-JP" sz="2200" dirty="0" smtClean="0"/>
              <a:t>lesson ideas </a:t>
            </a:r>
            <a:r>
              <a:rPr kumimoji="1" lang="en-CA" altLang="ja-JP" sz="2200" dirty="0" smtClean="0"/>
              <a:t>by your </a:t>
            </a:r>
            <a:r>
              <a:rPr kumimoji="1" lang="en-CA" altLang="ja-JP" sz="2200" dirty="0" smtClean="0"/>
              <a:t>JTE before you begin making plans</a:t>
            </a:r>
            <a:endParaRPr kumimoji="1" lang="en-CA" altLang="ja-JP" sz="2200" dirty="0" smtClean="0"/>
          </a:p>
          <a:p>
            <a:r>
              <a:rPr kumimoji="1" lang="en-CA" altLang="ja-JP" sz="2200" dirty="0" smtClean="0"/>
              <a:t>Over-budget your </a:t>
            </a:r>
            <a:r>
              <a:rPr kumimoji="1" lang="en-CA" altLang="ja-JP" sz="2200" dirty="0"/>
              <a:t>time – but </a:t>
            </a:r>
            <a:r>
              <a:rPr kumimoji="1" lang="en-CA" altLang="ja-JP" sz="2200" dirty="0" smtClean="0"/>
              <a:t>always </a:t>
            </a:r>
            <a:r>
              <a:rPr kumimoji="1" lang="ja-JP" altLang="en-US" sz="2200" dirty="0"/>
              <a:t>have </a:t>
            </a:r>
            <a:r>
              <a:rPr kumimoji="1" lang="en-CA" altLang="ja-JP" sz="2200" dirty="0"/>
              <a:t>some </a:t>
            </a:r>
            <a:r>
              <a:rPr kumimoji="1" lang="ja-JP" altLang="en-US" sz="2200" dirty="0"/>
              <a:t>filler game</a:t>
            </a:r>
            <a:r>
              <a:rPr kumimoji="1" lang="en-CA" altLang="ja-JP" sz="2200" dirty="0" smtClean="0"/>
              <a:t>s/activities</a:t>
            </a:r>
          </a:p>
          <a:p>
            <a:r>
              <a:rPr kumimoji="1" lang="en-CA" altLang="ja-JP" sz="2200" dirty="0" smtClean="0"/>
              <a:t>Tailor your lessons to each class</a:t>
            </a:r>
            <a:endParaRPr kumimoji="1" lang="ja-JP" altLang="en-US" sz="2200" dirty="0"/>
          </a:p>
          <a:p>
            <a:r>
              <a:rPr kumimoji="1" lang="en-CA" altLang="ja-JP" sz="2200" dirty="0" smtClean="0"/>
              <a:t>R</a:t>
            </a:r>
            <a:r>
              <a:rPr kumimoji="1" lang="ja-JP" altLang="en-US" sz="2200" dirty="0" smtClean="0"/>
              <a:t>un </a:t>
            </a:r>
            <a:r>
              <a:rPr kumimoji="1" lang="ja-JP" altLang="en-US" sz="2200" dirty="0"/>
              <a:t>the class with the same </a:t>
            </a:r>
            <a:r>
              <a:rPr kumimoji="1" lang="en-CA" altLang="ja-JP" sz="2200" dirty="0" smtClean="0"/>
              <a:t>attitude</a:t>
            </a:r>
            <a:r>
              <a:rPr kumimoji="1" lang="ja-JP" altLang="en-US" sz="2200" dirty="0" smtClean="0"/>
              <a:t> </a:t>
            </a:r>
            <a:r>
              <a:rPr kumimoji="1" lang="ja-JP" altLang="en-US" sz="2200" dirty="0"/>
              <a:t>you expect from </a:t>
            </a:r>
            <a:r>
              <a:rPr kumimoji="1" lang="ja-JP" altLang="en-US" sz="2200" dirty="0" smtClean="0"/>
              <a:t>them</a:t>
            </a:r>
            <a:endParaRPr kumimoji="1" lang="en-CA" altLang="ja-JP" sz="2200" dirty="0" smtClean="0"/>
          </a:p>
          <a:p>
            <a:r>
              <a:rPr kumimoji="1" lang="en-CA" altLang="ja-JP" sz="2200" dirty="0" smtClean="0"/>
              <a:t>Don’t be afraid to </a:t>
            </a:r>
            <a:r>
              <a:rPr kumimoji="1" lang="en-CA" altLang="ja-JP" sz="2200" dirty="0" smtClean="0"/>
              <a:t>completely change </a:t>
            </a:r>
            <a:r>
              <a:rPr kumimoji="1" lang="en-CA" altLang="ja-JP" sz="2200" dirty="0" smtClean="0"/>
              <a:t>an activity for next time if it didn’t work effectively the first time</a:t>
            </a:r>
          </a:p>
        </p:txBody>
      </p:sp>
    </p:spTree>
    <p:extLst>
      <p:ext uri="{BB962C8B-B14F-4D97-AF65-F5344CB8AC3E}">
        <p14:creationId xmlns:p14="http://schemas.microsoft.com/office/powerpoint/2010/main" val="24125045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1549567"/>
            <a:ext cx="7406640" cy="1104138"/>
          </a:xfrm>
        </p:spPr>
        <p:txBody>
          <a:bodyPr>
            <a:noAutofit/>
          </a:bodyPr>
          <a:lstStyle/>
          <a:p>
            <a:pPr algn="ctr"/>
            <a:r>
              <a:rPr lang="en-CA" sz="6600" dirty="0" smtClean="0"/>
              <a:t>Part 2: Team teaching</a:t>
            </a:r>
            <a:endParaRPr lang="en-CA" sz="6600" dirty="0"/>
          </a:p>
        </p:txBody>
      </p:sp>
    </p:spTree>
    <p:extLst>
      <p:ext uri="{BB962C8B-B14F-4D97-AF65-F5344CB8AC3E}">
        <p14:creationId xmlns:p14="http://schemas.microsoft.com/office/powerpoint/2010/main" val="7756530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9" name="四角形 23"/>
          <p:cNvSpPr>
            <a:spLocks noGrp="1"/>
          </p:cNvSpPr>
          <p:nvPr>
            <p:ph type="title"/>
          </p:nvPr>
        </p:nvSpPr>
        <p:spPr>
          <a:prstGeom prst="rect">
            <a:avLst/>
          </a:prstGeom>
        </p:spPr>
        <p:txBody>
          <a:bodyPr>
            <a:normAutofit/>
          </a:bodyPr>
          <a:lstStyle/>
          <a:p>
            <a:r>
              <a:rPr kumimoji="1" lang="ja-JP" altLang="en-US" dirty="0"/>
              <a:t>Challenges of </a:t>
            </a:r>
            <a:r>
              <a:rPr kumimoji="1" lang="en-CA" altLang="ja-JP" dirty="0" smtClean="0"/>
              <a:t>T</a:t>
            </a:r>
            <a:r>
              <a:rPr kumimoji="1" lang="ja-JP" altLang="en-US" dirty="0" smtClean="0"/>
              <a:t>eam-</a:t>
            </a:r>
            <a:r>
              <a:rPr kumimoji="1" lang="en-CA" altLang="ja-JP" dirty="0" smtClean="0"/>
              <a:t>T</a:t>
            </a:r>
            <a:r>
              <a:rPr kumimoji="1" lang="ja-JP" altLang="en-US" dirty="0" smtClean="0"/>
              <a:t>eaching</a:t>
            </a:r>
            <a:endParaRPr kumimoji="1" lang="ja-JP" altLang="en-US" dirty="0"/>
          </a:p>
        </p:txBody>
      </p:sp>
      <p:sp>
        <p:nvSpPr>
          <p:cNvPr id="1200" name="四角形 24"/>
          <p:cNvSpPr>
            <a:spLocks noGrp="1"/>
          </p:cNvSpPr>
          <p:nvPr>
            <p:ph idx="1"/>
          </p:nvPr>
        </p:nvSpPr>
        <p:spPr>
          <a:prstGeom prst="rect">
            <a:avLst/>
          </a:prstGeom>
        </p:spPr>
        <p:txBody>
          <a:bodyPr>
            <a:normAutofit/>
          </a:bodyPr>
          <a:lstStyle/>
          <a:p>
            <a:r>
              <a:rPr kumimoji="1" lang="ja-JP" altLang="en-US" dirty="0"/>
              <a:t>Different teaching styles &amp; </a:t>
            </a:r>
            <a:r>
              <a:rPr kumimoji="1" lang="ja-JP" altLang="en-US" dirty="0" smtClean="0"/>
              <a:t>expectations</a:t>
            </a:r>
            <a:endParaRPr kumimoji="1" lang="en-US" altLang="ja-JP" dirty="0" smtClean="0"/>
          </a:p>
          <a:p>
            <a:r>
              <a:rPr kumimoji="1" lang="en-US" altLang="ja-JP" dirty="0" smtClean="0"/>
              <a:t>Determining responsibilities</a:t>
            </a:r>
            <a:endParaRPr kumimoji="1" lang="ja-JP" altLang="en-US" dirty="0"/>
          </a:p>
          <a:p>
            <a:r>
              <a:rPr kumimoji="1" lang="ja-JP" altLang="en-US" dirty="0"/>
              <a:t>Level of communication (during and outside class</a:t>
            </a:r>
            <a:r>
              <a:rPr kumimoji="1" lang="ja-JP" altLang="en-US" dirty="0" smtClean="0"/>
              <a:t>)</a:t>
            </a:r>
            <a:endParaRPr kumimoji="1" lang="en-US" altLang="ja-JP" dirty="0" smtClean="0"/>
          </a:p>
          <a:p>
            <a:r>
              <a:rPr kumimoji="1" lang="ja-JP" altLang="en-US" dirty="0"/>
              <a:t>Language barrier</a:t>
            </a:r>
          </a:p>
          <a:p>
            <a:pPr marL="914400" lvl="1"/>
            <a:r>
              <a:rPr kumimoji="1" lang="ja-JP" altLang="en-US" dirty="0"/>
              <a:t>language abili</a:t>
            </a:r>
            <a:r>
              <a:rPr kumimoji="1" lang="en-US" altLang="ja-JP" dirty="0" smtClean="0"/>
              <a:t>ty</a:t>
            </a:r>
            <a:endParaRPr kumimoji="1" lang="en-US" altLang="ja-JP" dirty="0" smtClean="0"/>
          </a:p>
        </p:txBody>
      </p:sp>
    </p:spTree>
    <p:extLst>
      <p:ext uri="{BB962C8B-B14F-4D97-AF65-F5344CB8AC3E}">
        <p14:creationId xmlns:p14="http://schemas.microsoft.com/office/powerpoint/2010/main" val="6506078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2" name="四角形 12"/>
          <p:cNvSpPr>
            <a:spLocks noGrp="1"/>
          </p:cNvSpPr>
          <p:nvPr>
            <p:ph type="title"/>
          </p:nvPr>
        </p:nvSpPr>
        <p:spPr>
          <a:xfrm>
            <a:off x="1418827" y="-138738"/>
            <a:ext cx="7498080" cy="857250"/>
          </a:xfrm>
          <a:prstGeom prst="rect">
            <a:avLst/>
          </a:prstGeom>
        </p:spPr>
        <p:txBody>
          <a:bodyPr>
            <a:normAutofit/>
          </a:bodyPr>
          <a:lstStyle/>
          <a:p>
            <a:r>
              <a:rPr kumimoji="1" lang="ja-JP" altLang="en-US" dirty="0"/>
              <a:t>Teaching </a:t>
            </a:r>
            <a:r>
              <a:rPr kumimoji="1" lang="en-CA" altLang="ja-JP" dirty="0" smtClean="0"/>
              <a:t>S</a:t>
            </a:r>
            <a:r>
              <a:rPr kumimoji="1" lang="ja-JP" altLang="en-US" dirty="0" smtClean="0"/>
              <a:t>tyles </a:t>
            </a:r>
            <a:r>
              <a:rPr kumimoji="1" lang="ja-JP" altLang="en-US" dirty="0"/>
              <a:t>&amp; </a:t>
            </a:r>
            <a:r>
              <a:rPr kumimoji="1" lang="en-CA" altLang="ja-JP" dirty="0" smtClean="0"/>
              <a:t>E</a:t>
            </a:r>
            <a:r>
              <a:rPr kumimoji="1" lang="ja-JP" altLang="en-US" dirty="0" smtClean="0"/>
              <a:t>xpectations</a:t>
            </a:r>
            <a:endParaRPr kumimoji="1" lang="ja-JP" altLang="en-US" dirty="0"/>
          </a:p>
        </p:txBody>
      </p:sp>
      <p:sp>
        <p:nvSpPr>
          <p:cNvPr id="1203" name="図形 17"/>
          <p:cNvSpPr/>
          <p:nvPr/>
        </p:nvSpPr>
        <p:spPr>
          <a:xfrm>
            <a:off x="1043608" y="2567631"/>
            <a:ext cx="7890080" cy="293510"/>
          </a:xfrm>
          <a:prstGeom prst="lef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lang="ja-JP" altLang="en-US"/>
            </a:pPr>
            <a:endParaRPr lang="ja-JP" altLang="en-US"/>
          </a:p>
        </p:txBody>
      </p:sp>
      <p:sp>
        <p:nvSpPr>
          <p:cNvPr id="1204" name="図形 18"/>
          <p:cNvSpPr/>
          <p:nvPr/>
        </p:nvSpPr>
        <p:spPr>
          <a:xfrm>
            <a:off x="4931697" y="1071689"/>
            <a:ext cx="259351" cy="3455764"/>
          </a:xfrm>
          <a:prstGeom prst="upDown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lang="ja-JP" altLang="en-US"/>
            </a:pPr>
            <a:endParaRPr lang="ja-JP" altLang="en-US"/>
          </a:p>
        </p:txBody>
      </p:sp>
      <p:sp>
        <p:nvSpPr>
          <p:cNvPr id="1205" name="テキスト 19"/>
          <p:cNvSpPr txBox="1"/>
          <p:nvPr/>
        </p:nvSpPr>
        <p:spPr>
          <a:xfrm>
            <a:off x="235057" y="2198299"/>
            <a:ext cx="1908000" cy="369332"/>
          </a:xfrm>
          <a:prstGeom prst="rect">
            <a:avLst/>
          </a:prstGeom>
          <a:ln w="6350" cmpd="sng"/>
        </p:spPr>
        <p:txBody>
          <a:bodyPr wrap="square">
            <a:spAutoFit/>
          </a:bodyPr>
          <a:lstStyle/>
          <a:p>
            <a:pPr algn="ctr">
              <a:defRPr lang="ja-JP" altLang="en-US"/>
            </a:pPr>
            <a:r>
              <a:rPr lang="ja-JP" altLang="en-US" dirty="0"/>
              <a:t>I want to relax~</a:t>
            </a:r>
          </a:p>
        </p:txBody>
      </p:sp>
      <p:sp>
        <p:nvSpPr>
          <p:cNvPr id="1206" name="テキスト 20"/>
          <p:cNvSpPr txBox="1"/>
          <p:nvPr/>
        </p:nvSpPr>
        <p:spPr>
          <a:xfrm>
            <a:off x="6792688" y="2198299"/>
            <a:ext cx="2374000" cy="369332"/>
          </a:xfrm>
          <a:prstGeom prst="rect">
            <a:avLst/>
          </a:prstGeom>
          <a:ln w="6350" cmpd="sng"/>
        </p:spPr>
        <p:txBody>
          <a:bodyPr wrap="square">
            <a:spAutoFit/>
          </a:bodyPr>
          <a:lstStyle/>
          <a:p>
            <a:pPr algn="ctr">
              <a:defRPr lang="ja-JP" altLang="en-US"/>
            </a:pPr>
            <a:r>
              <a:rPr lang="ja-JP" altLang="en-US" dirty="0"/>
              <a:t>I want in on the action!</a:t>
            </a:r>
          </a:p>
        </p:txBody>
      </p:sp>
      <p:sp>
        <p:nvSpPr>
          <p:cNvPr id="1207" name="テキスト 21"/>
          <p:cNvSpPr txBox="1"/>
          <p:nvPr/>
        </p:nvSpPr>
        <p:spPr>
          <a:xfrm>
            <a:off x="3275088" y="828640"/>
            <a:ext cx="1755855" cy="369332"/>
          </a:xfrm>
          <a:prstGeom prst="rect">
            <a:avLst/>
          </a:prstGeom>
          <a:ln w="6350" cmpd="sng"/>
        </p:spPr>
        <p:txBody>
          <a:bodyPr wrap="square">
            <a:spAutoFit/>
          </a:bodyPr>
          <a:lstStyle/>
          <a:p>
            <a:pPr algn="ctr">
              <a:defRPr lang="ja-JP" altLang="en-US"/>
            </a:pPr>
            <a:r>
              <a:rPr lang="ja-JP" altLang="en-US" dirty="0"/>
              <a:t>Communicative</a:t>
            </a:r>
          </a:p>
        </p:txBody>
      </p:sp>
      <p:sp>
        <p:nvSpPr>
          <p:cNvPr id="1208" name="テキスト 22"/>
          <p:cNvSpPr txBox="1"/>
          <p:nvPr/>
        </p:nvSpPr>
        <p:spPr>
          <a:xfrm>
            <a:off x="3057423" y="4402021"/>
            <a:ext cx="1874274" cy="646331"/>
          </a:xfrm>
          <a:prstGeom prst="rect">
            <a:avLst/>
          </a:prstGeom>
          <a:ln w="6350" cmpd="sng"/>
        </p:spPr>
        <p:txBody>
          <a:bodyPr wrap="square">
            <a:spAutoFit/>
          </a:bodyPr>
          <a:lstStyle/>
          <a:p>
            <a:pPr algn="ctr">
              <a:defRPr lang="ja-JP" altLang="en-US"/>
            </a:pPr>
            <a:r>
              <a:rPr lang="ja-JP" altLang="en-US" dirty="0"/>
              <a:t>Here's the lesson plan! See ya!</a:t>
            </a:r>
          </a:p>
        </p:txBody>
      </p:sp>
    </p:spTree>
    <p:extLst>
      <p:ext uri="{BB962C8B-B14F-4D97-AF65-F5344CB8AC3E}">
        <p14:creationId xmlns:p14="http://schemas.microsoft.com/office/powerpoint/2010/main" val="26671107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4" name="四角形 33"/>
          <p:cNvSpPr>
            <a:spLocks noGrp="1"/>
          </p:cNvSpPr>
          <p:nvPr>
            <p:ph type="title"/>
          </p:nvPr>
        </p:nvSpPr>
        <p:spPr>
          <a:prstGeom prst="rect">
            <a:avLst/>
          </a:prstGeom>
        </p:spPr>
        <p:txBody>
          <a:bodyPr>
            <a:noAutofit/>
          </a:bodyPr>
          <a:lstStyle/>
          <a:p>
            <a:r>
              <a:rPr kumimoji="1" lang="en-US" altLang="ja-JP" sz="5400" u="sng" dirty="0" smtClean="0"/>
              <a:t>Difficult JTE types</a:t>
            </a:r>
            <a:endParaRPr kumimoji="1" lang="ja-JP" altLang="en-US" sz="5400" u="sng" dirty="0"/>
          </a:p>
        </p:txBody>
      </p:sp>
      <p:sp>
        <p:nvSpPr>
          <p:cNvPr id="1215" name="四角形 34"/>
          <p:cNvSpPr>
            <a:spLocks noGrp="1"/>
          </p:cNvSpPr>
          <p:nvPr>
            <p:ph idx="1"/>
          </p:nvPr>
        </p:nvSpPr>
        <p:spPr>
          <a:xfrm>
            <a:off x="1435608" y="1167594"/>
            <a:ext cx="7498080" cy="3600450"/>
          </a:xfrm>
          <a:prstGeom prst="rect">
            <a:avLst/>
          </a:prstGeom>
        </p:spPr>
        <p:txBody>
          <a:bodyPr>
            <a:normAutofit fontScale="92500" lnSpcReduction="20000"/>
          </a:bodyPr>
          <a:lstStyle/>
          <a:p>
            <a:pPr marL="365760" lvl="1" indent="-283464">
              <a:spcBef>
                <a:spcPts val="600"/>
              </a:spcBef>
              <a:buSzPct val="80000"/>
              <a:buFont typeface="Wingdings 2"/>
              <a:buChar char=""/>
            </a:pPr>
            <a:r>
              <a:rPr kumimoji="1" lang="en-CA" altLang="ja-JP" sz="4000" dirty="0"/>
              <a:t>D</a:t>
            </a:r>
            <a:r>
              <a:rPr kumimoji="1" lang="ja-JP" altLang="en-US" sz="4000" dirty="0"/>
              <a:t>o it exactly like </a:t>
            </a:r>
            <a:r>
              <a:rPr kumimoji="1" lang="ja-JP" altLang="en-US" sz="4000" dirty="0" smtClean="0"/>
              <a:t>this</a:t>
            </a:r>
            <a:r>
              <a:rPr kumimoji="1" lang="en-US" altLang="ja-JP" sz="4000" dirty="0" smtClean="0"/>
              <a:t>!</a:t>
            </a:r>
          </a:p>
          <a:p>
            <a:pPr marL="612648" lvl="2" indent="-283464">
              <a:spcBef>
                <a:spcPts val="600"/>
              </a:spcBef>
              <a:buSzPct val="80000"/>
              <a:buFont typeface="Wingdings 2"/>
              <a:buChar char=""/>
            </a:pPr>
            <a:r>
              <a:rPr kumimoji="1" lang="en-US" altLang="ja-JP" sz="3200" dirty="0" smtClean="0"/>
              <a:t>Add your own flair to whatever you’re asked to do</a:t>
            </a:r>
          </a:p>
          <a:p>
            <a:pPr marL="612648" lvl="2" indent="-283464">
              <a:spcBef>
                <a:spcPts val="600"/>
              </a:spcBef>
              <a:buSzPct val="80000"/>
              <a:buFont typeface="Wingdings 2"/>
              <a:buChar char=""/>
            </a:pPr>
            <a:r>
              <a:rPr kumimoji="1" lang="en-US" altLang="ja-JP" sz="3200" dirty="0" smtClean="0"/>
              <a:t>Slowly try to gain ownership over parts of the lesson</a:t>
            </a:r>
            <a:endParaRPr kumimoji="1" lang="en-US" altLang="ja-JP" sz="3200" dirty="0"/>
          </a:p>
          <a:p>
            <a:pPr marL="365760" lvl="1" indent="-283464">
              <a:spcBef>
                <a:spcPts val="600"/>
              </a:spcBef>
              <a:buSzPct val="80000"/>
              <a:buFont typeface="Wingdings 2"/>
              <a:buChar char=""/>
            </a:pPr>
            <a:r>
              <a:rPr kumimoji="1" lang="en-US" altLang="ja-JP" sz="3600" dirty="0" smtClean="0"/>
              <a:t>Do everything!</a:t>
            </a:r>
          </a:p>
          <a:p>
            <a:pPr marL="612648" lvl="2" indent="-283464">
              <a:spcBef>
                <a:spcPts val="600"/>
              </a:spcBef>
              <a:buSzPct val="80000"/>
              <a:buFont typeface="Wingdings 2"/>
              <a:buChar char=""/>
            </a:pPr>
            <a:r>
              <a:rPr kumimoji="1" lang="en-US" altLang="ja-JP" sz="3200" dirty="0" smtClean="0"/>
              <a:t>Everything = deciding lesson focus</a:t>
            </a:r>
          </a:p>
          <a:p>
            <a:pPr marL="612648" lvl="2" indent="-283464">
              <a:spcBef>
                <a:spcPts val="600"/>
              </a:spcBef>
              <a:buSzPct val="80000"/>
              <a:buFont typeface="Wingdings 2"/>
              <a:buChar char=""/>
            </a:pPr>
            <a:r>
              <a:rPr kumimoji="1" lang="en-US" altLang="ja-JP" sz="3200" dirty="0" smtClean="0"/>
              <a:t>Everything </a:t>
            </a:r>
            <a:r>
              <a:rPr lang="en-CA" sz="3200" dirty="0"/>
              <a:t>≠ running everything yourself</a:t>
            </a:r>
            <a:endParaRPr kumimoji="1" lang="ja-JP" altLang="en-US" sz="3200" dirty="0"/>
          </a:p>
        </p:txBody>
      </p:sp>
    </p:spTree>
    <p:extLst>
      <p:ext uri="{BB962C8B-B14F-4D97-AF65-F5344CB8AC3E}">
        <p14:creationId xmlns:p14="http://schemas.microsoft.com/office/powerpoint/2010/main" val="30747071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1" name="四角形 28"/>
          <p:cNvSpPr>
            <a:spLocks noGrp="1"/>
          </p:cNvSpPr>
          <p:nvPr>
            <p:ph type="title"/>
          </p:nvPr>
        </p:nvSpPr>
        <p:spPr>
          <a:xfrm>
            <a:off x="1437208" y="-128550"/>
            <a:ext cx="7498080" cy="857250"/>
          </a:xfrm>
          <a:prstGeom prst="rect">
            <a:avLst/>
          </a:prstGeom>
        </p:spPr>
        <p:txBody>
          <a:bodyPr>
            <a:normAutofit/>
          </a:bodyPr>
          <a:lstStyle/>
          <a:p>
            <a:r>
              <a:rPr kumimoji="1" lang="ja-JP" altLang="en-US" u="sng" dirty="0" smtClean="0"/>
              <a:t>Commun</a:t>
            </a:r>
            <a:r>
              <a:rPr kumimoji="1" lang="en-US" altLang="ja-JP" u="sng" dirty="0" err="1" smtClean="0"/>
              <a:t>i</a:t>
            </a:r>
            <a:r>
              <a:rPr kumimoji="1" lang="ja-JP" altLang="en-US" u="sng" dirty="0" smtClean="0"/>
              <a:t>cation </a:t>
            </a:r>
            <a:r>
              <a:rPr kumimoji="1" lang="en-US" altLang="ja-JP" u="sng" dirty="0" smtClean="0"/>
              <a:t>Challenges</a:t>
            </a:r>
            <a:endParaRPr kumimoji="1" lang="ja-JP" altLang="en-US" u="sng" dirty="0"/>
          </a:p>
        </p:txBody>
      </p:sp>
      <p:sp>
        <p:nvSpPr>
          <p:cNvPr id="1212" name="四角形 29"/>
          <p:cNvSpPr>
            <a:spLocks noGrp="1"/>
          </p:cNvSpPr>
          <p:nvPr>
            <p:ph idx="1"/>
          </p:nvPr>
        </p:nvSpPr>
        <p:spPr>
          <a:xfrm>
            <a:off x="1437208" y="728700"/>
            <a:ext cx="7498080" cy="3600450"/>
          </a:xfrm>
          <a:prstGeom prst="rect">
            <a:avLst/>
          </a:prstGeom>
        </p:spPr>
        <p:txBody>
          <a:bodyPr>
            <a:noAutofit/>
          </a:bodyPr>
          <a:lstStyle/>
          <a:p>
            <a:r>
              <a:rPr kumimoji="1" lang="en-CA" altLang="ja-JP" sz="2800" dirty="0" smtClean="0"/>
              <a:t>Keep your communication open</a:t>
            </a:r>
          </a:p>
          <a:p>
            <a:pPr lvl="1"/>
            <a:r>
              <a:rPr kumimoji="1" lang="en-CA" altLang="ja-JP" sz="2400" dirty="0" smtClean="0"/>
              <a:t>Take the initiative if they don’t</a:t>
            </a:r>
          </a:p>
          <a:p>
            <a:r>
              <a:rPr kumimoji="1" lang="en-CA" altLang="ja-JP" sz="2800" dirty="0" smtClean="0"/>
              <a:t>Keep it two-way</a:t>
            </a:r>
          </a:p>
          <a:p>
            <a:pPr lvl="1"/>
            <a:r>
              <a:rPr kumimoji="1" lang="en-CA" altLang="ja-JP" sz="2400" dirty="0" smtClean="0"/>
              <a:t>Actively (but politely) make suggestions</a:t>
            </a:r>
          </a:p>
          <a:p>
            <a:pPr lvl="1"/>
            <a:r>
              <a:rPr kumimoji="1" lang="en-CA" altLang="ja-JP" sz="2400" dirty="0" smtClean="0"/>
              <a:t>Ask for their opinion</a:t>
            </a:r>
          </a:p>
          <a:p>
            <a:r>
              <a:rPr kumimoji="1" lang="en-CA" altLang="ja-JP" sz="2800" dirty="0" smtClean="0"/>
              <a:t>Clarify</a:t>
            </a:r>
          </a:p>
          <a:p>
            <a:pPr lvl="1"/>
            <a:r>
              <a:rPr kumimoji="1" lang="en-CA" altLang="ja-JP" sz="2400" dirty="0" smtClean="0"/>
              <a:t>If you don’t know, ask!</a:t>
            </a:r>
          </a:p>
          <a:p>
            <a:r>
              <a:rPr kumimoji="1" lang="en-CA" altLang="ja-JP" sz="2800" dirty="0" smtClean="0"/>
              <a:t>Be understanding</a:t>
            </a:r>
          </a:p>
          <a:p>
            <a:pPr lvl="1"/>
            <a:r>
              <a:rPr kumimoji="1" lang="en-CA" altLang="ja-JP" sz="2400" dirty="0" smtClean="0"/>
              <a:t>JTEs and HRTs are usually extremely busy</a:t>
            </a:r>
          </a:p>
        </p:txBody>
      </p:sp>
    </p:spTree>
    <p:extLst>
      <p:ext uri="{BB962C8B-B14F-4D97-AF65-F5344CB8AC3E}">
        <p14:creationId xmlns:p14="http://schemas.microsoft.com/office/powerpoint/2010/main" val="3842512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375506"/>
            <a:ext cx="7498080" cy="857250"/>
          </a:xfrm>
        </p:spPr>
        <p:txBody>
          <a:bodyPr>
            <a:normAutofit fontScale="90000"/>
          </a:bodyPr>
          <a:lstStyle/>
          <a:p>
            <a:r>
              <a:rPr lang="en-CA" dirty="0" smtClean="0"/>
              <a:t>4 Steps to Effective Lesson Planning in JHS</a:t>
            </a:r>
            <a:endParaRPr lang="en-CA" dirty="0"/>
          </a:p>
        </p:txBody>
      </p:sp>
      <p:sp>
        <p:nvSpPr>
          <p:cNvPr id="3" name="Content Placeholder 2"/>
          <p:cNvSpPr>
            <a:spLocks noGrp="1"/>
          </p:cNvSpPr>
          <p:nvPr>
            <p:ph idx="1"/>
          </p:nvPr>
        </p:nvSpPr>
        <p:spPr>
          <a:xfrm>
            <a:off x="1435608" y="1768810"/>
            <a:ext cx="7498080" cy="3374690"/>
          </a:xfrm>
        </p:spPr>
        <p:txBody>
          <a:bodyPr/>
          <a:lstStyle/>
          <a:p>
            <a:r>
              <a:rPr lang="en-CA" dirty="0" smtClean="0"/>
              <a:t>Step 1: Find out when you have class</a:t>
            </a:r>
          </a:p>
          <a:p>
            <a:r>
              <a:rPr lang="en-CA" dirty="0" smtClean="0"/>
              <a:t>Step 2: Find out what you’ll cover</a:t>
            </a:r>
          </a:p>
          <a:p>
            <a:r>
              <a:rPr lang="en-CA" dirty="0" smtClean="0"/>
              <a:t>Step 3: Create the lesson plan</a:t>
            </a:r>
          </a:p>
          <a:p>
            <a:r>
              <a:rPr lang="en-CA" dirty="0" smtClean="0"/>
              <a:t>Step 4: Iterate and improve</a:t>
            </a:r>
            <a:endParaRPr lang="en-CA" dirty="0"/>
          </a:p>
        </p:txBody>
      </p:sp>
    </p:spTree>
    <p:extLst>
      <p:ext uri="{BB962C8B-B14F-4D97-AF65-F5344CB8AC3E}">
        <p14:creationId xmlns:p14="http://schemas.microsoft.com/office/powerpoint/2010/main" val="19696446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67494"/>
            <a:ext cx="7498080" cy="857250"/>
          </a:xfrm>
        </p:spPr>
        <p:txBody>
          <a:bodyPr>
            <a:normAutofit fontScale="90000"/>
          </a:bodyPr>
          <a:lstStyle/>
          <a:p>
            <a:pPr algn="ctr"/>
            <a:r>
              <a:rPr lang="en-CA" sz="4900" u="sng" dirty="0" smtClean="0"/>
              <a:t>Determining Responsibilities:</a:t>
            </a:r>
            <a:r>
              <a:rPr lang="en-CA" dirty="0" smtClean="0"/>
              <a:t/>
            </a:r>
            <a:br>
              <a:rPr lang="en-CA" dirty="0" smtClean="0"/>
            </a:br>
            <a:r>
              <a:rPr lang="en-CA" sz="4000" dirty="0" smtClean="0"/>
              <a:t>Fundamental JTE/HRT roles</a:t>
            </a:r>
            <a:endParaRPr lang="en-CA" sz="4000" dirty="0"/>
          </a:p>
        </p:txBody>
      </p:sp>
      <p:sp>
        <p:nvSpPr>
          <p:cNvPr id="3" name="Content Placeholder 2"/>
          <p:cNvSpPr>
            <a:spLocks noGrp="1"/>
          </p:cNvSpPr>
          <p:nvPr>
            <p:ph idx="1"/>
          </p:nvPr>
        </p:nvSpPr>
        <p:spPr>
          <a:xfrm>
            <a:off x="1295636" y="1563638"/>
            <a:ext cx="7498080" cy="3250096"/>
          </a:xfrm>
        </p:spPr>
        <p:txBody>
          <a:bodyPr>
            <a:normAutofit lnSpcReduction="10000"/>
          </a:bodyPr>
          <a:lstStyle/>
          <a:p>
            <a:pPr marL="365760" lvl="1" indent="-283464">
              <a:spcBef>
                <a:spcPts val="600"/>
              </a:spcBef>
              <a:buSzPct val="80000"/>
              <a:buFont typeface="Wingdings 2"/>
              <a:buChar char=""/>
            </a:pPr>
            <a:r>
              <a:rPr kumimoji="1" lang="en-CA" altLang="ja-JP" dirty="0"/>
              <a:t>D</a:t>
            </a:r>
            <a:r>
              <a:rPr kumimoji="1" lang="ja-JP" altLang="en-US" dirty="0"/>
              <a:t>emonstrating </a:t>
            </a:r>
            <a:r>
              <a:rPr kumimoji="1" lang="en-CA" altLang="ja-JP" dirty="0"/>
              <a:t>activities </a:t>
            </a:r>
            <a:r>
              <a:rPr kumimoji="1" lang="ja-JP" altLang="en-US" dirty="0"/>
              <a:t>with </a:t>
            </a:r>
            <a:r>
              <a:rPr kumimoji="1" lang="ja-JP" altLang="en-US" dirty="0" smtClean="0"/>
              <a:t>you</a:t>
            </a:r>
            <a:endParaRPr kumimoji="1" lang="en-CA" altLang="ja-JP" dirty="0" smtClean="0"/>
          </a:p>
          <a:p>
            <a:r>
              <a:rPr kumimoji="1" lang="en-US" altLang="ja-JP" sz="2800" dirty="0" smtClean="0"/>
              <a:t>Class </a:t>
            </a:r>
            <a:r>
              <a:rPr kumimoji="1" lang="en-CA" altLang="ja-JP" sz="2800" dirty="0" smtClean="0"/>
              <a:t>micromanagement</a:t>
            </a:r>
            <a:r>
              <a:rPr kumimoji="1" lang="en-CA" altLang="ja-JP" sz="2800" dirty="0"/>
              <a:t>:</a:t>
            </a:r>
          </a:p>
          <a:p>
            <a:pPr lvl="1"/>
            <a:r>
              <a:rPr kumimoji="1" lang="en-CA" altLang="ja-JP" sz="2400" dirty="0" smtClean="0"/>
              <a:t>Walking </a:t>
            </a:r>
            <a:r>
              <a:rPr kumimoji="1" lang="en-CA" altLang="ja-JP" sz="2400" dirty="0"/>
              <a:t>around &amp; </a:t>
            </a:r>
            <a:r>
              <a:rPr kumimoji="1" lang="en-CA" altLang="ja-JP" sz="2400" dirty="0" smtClean="0"/>
              <a:t>monitoring students</a:t>
            </a:r>
            <a:endParaRPr kumimoji="1" lang="en-CA" altLang="ja-JP" sz="2400" dirty="0"/>
          </a:p>
          <a:p>
            <a:pPr lvl="1"/>
            <a:r>
              <a:rPr kumimoji="1" lang="en-CA" altLang="ja-JP" sz="2400" dirty="0"/>
              <a:t>P</a:t>
            </a:r>
            <a:r>
              <a:rPr kumimoji="1" lang="ja-JP" altLang="en-US" sz="2400" dirty="0" smtClean="0"/>
              <a:t>ick</a:t>
            </a:r>
            <a:r>
              <a:rPr kumimoji="1" lang="en-US" altLang="ja-JP" sz="2400" dirty="0" err="1" smtClean="0"/>
              <a:t>ing</a:t>
            </a:r>
            <a:r>
              <a:rPr kumimoji="1" lang="ja-JP" altLang="en-US" sz="2400" dirty="0" smtClean="0"/>
              <a:t> </a:t>
            </a:r>
            <a:r>
              <a:rPr kumimoji="1" lang="ja-JP" altLang="en-US" sz="2400" dirty="0"/>
              <a:t>students to answer </a:t>
            </a:r>
            <a:endParaRPr kumimoji="1" lang="en-CA" altLang="ja-JP" sz="2400" dirty="0"/>
          </a:p>
          <a:p>
            <a:pPr lvl="1"/>
            <a:r>
              <a:rPr kumimoji="1" lang="en-CA" altLang="ja-JP" sz="2400" dirty="0"/>
              <a:t>G</a:t>
            </a:r>
            <a:r>
              <a:rPr kumimoji="1" lang="ja-JP" altLang="en-US" sz="2400" dirty="0" smtClean="0"/>
              <a:t>iv</a:t>
            </a:r>
            <a:r>
              <a:rPr kumimoji="1" lang="en-CA" altLang="ja-JP" sz="2400" dirty="0" err="1" smtClean="0"/>
              <a:t>ing</a:t>
            </a:r>
            <a:r>
              <a:rPr kumimoji="1" lang="ja-JP" altLang="en-US" sz="2400" dirty="0" smtClean="0"/>
              <a:t> </a:t>
            </a:r>
            <a:r>
              <a:rPr kumimoji="1" lang="ja-JP" altLang="en-US" sz="2400" dirty="0"/>
              <a:t>instructions</a:t>
            </a:r>
            <a:endParaRPr kumimoji="1" lang="en-CA" altLang="ja-JP" sz="2400" dirty="0"/>
          </a:p>
          <a:p>
            <a:pPr marL="365760" lvl="1" indent="-283464">
              <a:spcBef>
                <a:spcPts val="600"/>
              </a:spcBef>
              <a:buSzPct val="80000"/>
              <a:buFont typeface="Wingdings 2"/>
              <a:buChar char=""/>
            </a:pPr>
            <a:r>
              <a:rPr kumimoji="1" lang="en-US" altLang="ja-JP" dirty="0" smtClean="0"/>
              <a:t>Translation</a:t>
            </a:r>
          </a:p>
          <a:p>
            <a:pPr marL="365760" lvl="1" indent="-283464">
              <a:spcBef>
                <a:spcPts val="600"/>
              </a:spcBef>
              <a:buSzPct val="80000"/>
              <a:buFont typeface="Wingdings 2"/>
              <a:buChar char=""/>
            </a:pPr>
            <a:r>
              <a:rPr kumimoji="1" lang="en-US" altLang="ja-JP" dirty="0" smtClean="0"/>
              <a:t>Discipline</a:t>
            </a:r>
            <a:r>
              <a:rPr kumimoji="1" lang="ja-JP" altLang="en-US" dirty="0" smtClean="0"/>
              <a:t> </a:t>
            </a:r>
            <a:endParaRPr kumimoji="1" lang="en-CA" altLang="ja-JP" dirty="0"/>
          </a:p>
          <a:p>
            <a:pPr marL="365760" lvl="1" indent="-283464">
              <a:spcBef>
                <a:spcPts val="600"/>
              </a:spcBef>
              <a:buSzPct val="80000"/>
              <a:buFont typeface="Wingdings 2"/>
              <a:buChar char=""/>
            </a:pPr>
            <a:endParaRPr kumimoji="1" lang="en-CA" altLang="ja-JP" sz="3200" dirty="0" smtClean="0"/>
          </a:p>
          <a:p>
            <a:endParaRPr lang="en-CA" dirty="0"/>
          </a:p>
        </p:txBody>
      </p:sp>
    </p:spTree>
    <p:extLst>
      <p:ext uri="{BB962C8B-B14F-4D97-AF65-F5344CB8AC3E}">
        <p14:creationId xmlns:p14="http://schemas.microsoft.com/office/powerpoint/2010/main" val="32099461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600" u="sng" dirty="0" smtClean="0"/>
              <a:t>Language </a:t>
            </a:r>
            <a:r>
              <a:rPr kumimoji="1" lang="en-US" altLang="ja-JP" sz="3600" u="sng" dirty="0" smtClean="0"/>
              <a:t>Barrier </a:t>
            </a:r>
            <a:r>
              <a:rPr kumimoji="1" lang="en-US" altLang="ja-JP" sz="3600" u="sng" dirty="0" smtClean="0"/>
              <a:t>or </a:t>
            </a:r>
            <a:r>
              <a:rPr kumimoji="1" lang="en-US" altLang="ja-JP" sz="3600" u="sng" dirty="0" smtClean="0"/>
              <a:t>Ability </a:t>
            </a:r>
            <a:r>
              <a:rPr kumimoji="1" lang="en-US" altLang="ja-JP" sz="3600" u="sng" dirty="0"/>
              <a:t>C</a:t>
            </a:r>
            <a:r>
              <a:rPr kumimoji="1" lang="en-US" altLang="ja-JP" sz="3600" u="sng" dirty="0" smtClean="0"/>
              <a:t>hallenges</a:t>
            </a:r>
            <a:endParaRPr kumimoji="1" lang="ja-JP" altLang="en-US" sz="3600" u="sng"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Be patient</a:t>
            </a:r>
          </a:p>
          <a:p>
            <a:r>
              <a:rPr kumimoji="1" lang="en-US" altLang="ja-JP" dirty="0" smtClean="0"/>
              <a:t>Be understanding</a:t>
            </a:r>
          </a:p>
          <a:p>
            <a:pPr lvl="1"/>
            <a:r>
              <a:rPr kumimoji="1" lang="en-US" altLang="ja-JP" dirty="0" smtClean="0"/>
              <a:t>Some HRTs</a:t>
            </a:r>
            <a:br>
              <a:rPr kumimoji="1" lang="en-US" altLang="ja-JP" dirty="0" smtClean="0"/>
            </a:br>
            <a:r>
              <a:rPr kumimoji="1" lang="en-US" altLang="ja-JP" dirty="0" smtClean="0"/>
              <a:t>never taught English</a:t>
            </a:r>
            <a:br>
              <a:rPr kumimoji="1" lang="en-US" altLang="ja-JP" dirty="0" smtClean="0"/>
            </a:br>
            <a:r>
              <a:rPr kumimoji="1" lang="en-US" altLang="ja-JP" dirty="0" smtClean="0"/>
              <a:t>before this year</a:t>
            </a:r>
          </a:p>
          <a:p>
            <a:r>
              <a:rPr kumimoji="1" lang="en-US" altLang="ja-JP" dirty="0" smtClean="0"/>
              <a:t>Take the initiative</a:t>
            </a:r>
            <a:br>
              <a:rPr kumimoji="1" lang="en-US" altLang="ja-JP" dirty="0" smtClean="0"/>
            </a:br>
            <a:r>
              <a:rPr kumimoji="1" lang="en-US" altLang="ja-JP" dirty="0" smtClean="0"/>
              <a:t>to improve your</a:t>
            </a:r>
            <a:br>
              <a:rPr kumimoji="1" lang="en-US" altLang="ja-JP" dirty="0" smtClean="0"/>
            </a:br>
            <a:r>
              <a:rPr kumimoji="1" lang="en-US" altLang="ja-JP" dirty="0" smtClean="0"/>
              <a:t>own abilities</a:t>
            </a:r>
          </a:p>
          <a:p>
            <a:endParaRPr kumimoji="1" lang="ja-JP" altLang="en-US" dirty="0"/>
          </a:p>
        </p:txBody>
      </p:sp>
      <p:pic>
        <p:nvPicPr>
          <p:cNvPr id="4" name="コンテンツ プレースホルダー 4"/>
          <p:cNvPicPr>
            <a:picLocks noChangeAspect="1"/>
          </p:cNvPicPr>
          <p:nvPr/>
        </p:nvPicPr>
        <p:blipFill>
          <a:blip r:embed="rId2"/>
          <a:stretch>
            <a:fillRect/>
          </a:stretch>
        </p:blipFill>
        <p:spPr>
          <a:xfrm>
            <a:off x="5159291" y="2319723"/>
            <a:ext cx="3991989" cy="2823778"/>
          </a:xfrm>
          <a:prstGeom prst="rect">
            <a:avLst/>
          </a:prstGeom>
        </p:spPr>
      </p:pic>
    </p:spTree>
    <p:extLst>
      <p:ext uri="{BB962C8B-B14F-4D97-AF65-F5344CB8AC3E}">
        <p14:creationId xmlns:p14="http://schemas.microsoft.com/office/powerpoint/2010/main" val="2719965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6" name="四角形 53"/>
          <p:cNvSpPr>
            <a:spLocks noGrp="1"/>
          </p:cNvSpPr>
          <p:nvPr>
            <p:ph type="title"/>
          </p:nvPr>
        </p:nvSpPr>
        <p:spPr>
          <a:xfrm>
            <a:off x="1450280" y="15590"/>
            <a:ext cx="7498080" cy="857250"/>
          </a:xfrm>
          <a:prstGeom prst="rect">
            <a:avLst/>
          </a:prstGeom>
        </p:spPr>
        <p:txBody>
          <a:bodyPr>
            <a:normAutofit/>
          </a:bodyPr>
          <a:lstStyle/>
          <a:p>
            <a:r>
              <a:rPr kumimoji="1" lang="ja-JP" altLang="en-US" dirty="0" smtClean="0"/>
              <a:t>CAUTION</a:t>
            </a:r>
            <a:r>
              <a:rPr kumimoji="1" lang="en-US" altLang="ja-JP" dirty="0" smtClean="0"/>
              <a:t>S</a:t>
            </a:r>
            <a:endParaRPr kumimoji="1" lang="ja-JP" altLang="en-US" dirty="0"/>
          </a:p>
        </p:txBody>
      </p:sp>
      <p:sp>
        <p:nvSpPr>
          <p:cNvPr id="1227" name="四角形 54"/>
          <p:cNvSpPr>
            <a:spLocks noGrp="1"/>
          </p:cNvSpPr>
          <p:nvPr>
            <p:ph idx="1"/>
          </p:nvPr>
        </p:nvSpPr>
        <p:spPr>
          <a:xfrm>
            <a:off x="1450280" y="872840"/>
            <a:ext cx="7498080" cy="4057650"/>
          </a:xfrm>
          <a:prstGeom prst="rect">
            <a:avLst/>
          </a:prstGeom>
        </p:spPr>
        <p:txBody>
          <a:bodyPr>
            <a:normAutofit/>
          </a:bodyPr>
          <a:lstStyle/>
          <a:p>
            <a:pPr algn="l"/>
            <a:r>
              <a:rPr lang="ja-JP" altLang="en-US" dirty="0" smtClean="0"/>
              <a:t>If </a:t>
            </a:r>
            <a:r>
              <a:rPr lang="en-CA" altLang="ja-JP" dirty="0" smtClean="0"/>
              <a:t>JTE/HRT</a:t>
            </a:r>
            <a:r>
              <a:rPr lang="ja-JP" altLang="en-US" dirty="0" smtClean="0"/>
              <a:t> </a:t>
            </a:r>
            <a:r>
              <a:rPr lang="ja-JP" altLang="en-US" dirty="0"/>
              <a:t>does nothing to discipline the class, </a:t>
            </a:r>
            <a:r>
              <a:rPr lang="en-CA" altLang="ja-JP" dirty="0" smtClean="0"/>
              <a:t>talk to them</a:t>
            </a:r>
          </a:p>
          <a:p>
            <a:pPr lvl="1"/>
            <a:r>
              <a:rPr lang="en-CA" altLang="ja-JP" sz="2600" dirty="0"/>
              <a:t>Do NOT try to discipline/reprimand students on your own – It’s NOT your </a:t>
            </a:r>
            <a:r>
              <a:rPr lang="en-CA" altLang="ja-JP" sz="2600" dirty="0" smtClean="0"/>
              <a:t>job</a:t>
            </a:r>
          </a:p>
          <a:p>
            <a:pPr algn="l"/>
            <a:r>
              <a:rPr lang="en-CA" altLang="ja-JP" dirty="0" smtClean="0"/>
              <a:t>Most of the problems you have with HRT/JTEs can be fixed by talking to them</a:t>
            </a:r>
          </a:p>
          <a:p>
            <a:pPr algn="l"/>
            <a:r>
              <a:rPr lang="en-CA" altLang="ja-JP" dirty="0" smtClean="0"/>
              <a:t>Don’t be afraid to say no to a JTE</a:t>
            </a:r>
          </a:p>
          <a:p>
            <a:pPr lvl="1"/>
            <a:r>
              <a:rPr lang="en-CA" altLang="ja-JP" sz="2600" dirty="0"/>
              <a:t>D</a:t>
            </a:r>
            <a:r>
              <a:rPr lang="en-CA" altLang="ja-JP" sz="2600" dirty="0" smtClean="0"/>
              <a:t>on’t </a:t>
            </a:r>
            <a:r>
              <a:rPr lang="en-CA" altLang="ja-JP" sz="2600" dirty="0" smtClean="0"/>
              <a:t>make it a habit</a:t>
            </a:r>
            <a:endParaRPr lang="ja-JP" altLang="en-US" sz="2600" dirty="0"/>
          </a:p>
          <a:p>
            <a:endParaRPr kumimoji="1" lang="ja-JP" altLang="en-US" dirty="0"/>
          </a:p>
        </p:txBody>
      </p:sp>
    </p:spTree>
    <p:extLst>
      <p:ext uri="{BB962C8B-B14F-4D97-AF65-F5344CB8AC3E}">
        <p14:creationId xmlns:p14="http://schemas.microsoft.com/office/powerpoint/2010/main" val="39368699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Resources</a:t>
            </a:r>
            <a:endParaRPr lang="en-CA" dirty="0"/>
          </a:p>
        </p:txBody>
      </p:sp>
      <p:sp>
        <p:nvSpPr>
          <p:cNvPr id="3" name="Content Placeholder 2"/>
          <p:cNvSpPr>
            <a:spLocks noGrp="1"/>
          </p:cNvSpPr>
          <p:nvPr>
            <p:ph idx="1"/>
          </p:nvPr>
        </p:nvSpPr>
        <p:spPr/>
        <p:txBody>
          <a:bodyPr>
            <a:normAutofit fontScale="92500" lnSpcReduction="10000"/>
          </a:bodyPr>
          <a:lstStyle/>
          <a:p>
            <a:r>
              <a:rPr lang="en-CA" sz="5200" b="1" u="sng" dirty="0" smtClean="0"/>
              <a:t>Other JETs</a:t>
            </a:r>
          </a:p>
          <a:p>
            <a:r>
              <a:rPr lang="en-CA" dirty="0" err="1" smtClean="0"/>
              <a:t>Englipedia</a:t>
            </a:r>
            <a:endParaRPr lang="en-CA" dirty="0" smtClean="0"/>
          </a:p>
          <a:p>
            <a:pPr lvl="1"/>
            <a:r>
              <a:rPr lang="en-CA" sz="3000" dirty="0"/>
              <a:t>http://</a:t>
            </a:r>
            <a:r>
              <a:rPr lang="en-CA" sz="3000" dirty="0" smtClean="0"/>
              <a:t>www.englipedia.co/www.englipedia.net/Pages/default.html</a:t>
            </a:r>
          </a:p>
          <a:p>
            <a:r>
              <a:rPr lang="en-CA" dirty="0" smtClean="0"/>
              <a:t>ALTopedia.org</a:t>
            </a:r>
          </a:p>
          <a:p>
            <a:endParaRPr lang="en-CA" dirty="0"/>
          </a:p>
          <a:p>
            <a:r>
              <a:rPr lang="en-CA" dirty="0" smtClean="0"/>
              <a:t>My contact info: ksponenberg@gmail.com</a:t>
            </a:r>
            <a:endParaRPr lang="en-CA" dirty="0"/>
          </a:p>
        </p:txBody>
      </p:sp>
    </p:spTree>
    <p:extLst>
      <p:ext uri="{BB962C8B-B14F-4D97-AF65-F5344CB8AC3E}">
        <p14:creationId xmlns:p14="http://schemas.microsoft.com/office/powerpoint/2010/main" val="372091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Step 1: Find out when you have class</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Your JTEs WILL be busy. It’s your job to find a time to discuss lessons with them</a:t>
            </a:r>
          </a:p>
          <a:p>
            <a:pPr lvl="1"/>
            <a:r>
              <a:rPr lang="en-CA" dirty="0" smtClean="0"/>
              <a:t>Also make sure to make yourself available</a:t>
            </a:r>
          </a:p>
          <a:p>
            <a:r>
              <a:rPr lang="en-CA" dirty="0" smtClean="0"/>
              <a:t>Get a schedule well in advance. No one likes being surprised</a:t>
            </a:r>
          </a:p>
          <a:p>
            <a:pPr lvl="1"/>
            <a:r>
              <a:rPr lang="en-CA" dirty="0" smtClean="0"/>
              <a:t>Schools make weekly schedules. Having one can be very helpful</a:t>
            </a:r>
          </a:p>
          <a:p>
            <a:r>
              <a:rPr lang="en-CA" dirty="0" smtClean="0"/>
              <a:t>The schedule </a:t>
            </a:r>
            <a:r>
              <a:rPr lang="en-CA" b="1" u="sng" dirty="0" smtClean="0"/>
              <a:t>WILL</a:t>
            </a:r>
            <a:r>
              <a:rPr lang="en-CA" dirty="0" smtClean="0"/>
              <a:t> change. Sometimes you just have to go with it</a:t>
            </a:r>
            <a:endParaRPr lang="en-CA" dirty="0"/>
          </a:p>
        </p:txBody>
      </p:sp>
    </p:spTree>
    <p:extLst>
      <p:ext uri="{BB962C8B-B14F-4D97-AF65-F5344CB8AC3E}">
        <p14:creationId xmlns:p14="http://schemas.microsoft.com/office/powerpoint/2010/main" val="14255715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lIns="74057" tIns="37029" rIns="74057" bIns="37029">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a:t>Step 2: Find </a:t>
            </a:r>
            <a:r>
              <a:rPr lang="en-US" dirty="0" smtClean="0"/>
              <a:t>Out </a:t>
            </a:r>
            <a:r>
              <a:rPr lang="en-US" dirty="0"/>
              <a:t>W</a:t>
            </a:r>
            <a:r>
              <a:rPr lang="en-US" dirty="0" smtClean="0"/>
              <a:t>hat to </a:t>
            </a:r>
            <a:r>
              <a:rPr lang="en-US" dirty="0"/>
              <a:t>C</a:t>
            </a:r>
            <a:r>
              <a:rPr lang="en-US" dirty="0" smtClean="0"/>
              <a:t>over</a:t>
            </a:r>
            <a:endParaRPr lang="en-US" dirty="0"/>
          </a:p>
        </p:txBody>
      </p:sp>
      <p:sp>
        <p:nvSpPr>
          <p:cNvPr id="4" name="Content Placeholder 2"/>
          <p:cNvSpPr txBox="1">
            <a:spLocks/>
          </p:cNvSpPr>
          <p:nvPr/>
        </p:nvSpPr>
        <p:spPr>
          <a:xfrm>
            <a:off x="1435608" y="1085850"/>
            <a:ext cx="7498080" cy="3600450"/>
          </a:xfrm>
          <a:prstGeom prst="rect">
            <a:avLst/>
          </a:prstGeom>
        </p:spPr>
        <p:txBody>
          <a:bodyPr>
            <a:normAutofit fontScale="77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r>
              <a:rPr lang="en-CA" dirty="0" smtClean="0"/>
              <a:t>Lesson types</a:t>
            </a:r>
          </a:p>
          <a:p>
            <a:pPr lvl="1"/>
            <a:r>
              <a:rPr lang="en-CA" dirty="0" smtClean="0"/>
              <a:t>Grammar points</a:t>
            </a:r>
          </a:p>
          <a:p>
            <a:pPr lvl="1"/>
            <a:r>
              <a:rPr lang="en-CA" dirty="0" smtClean="0"/>
              <a:t>Reading practice</a:t>
            </a:r>
          </a:p>
          <a:p>
            <a:pPr lvl="1"/>
            <a:r>
              <a:rPr lang="en-CA" dirty="0" smtClean="0"/>
              <a:t>Listening practice</a:t>
            </a:r>
          </a:p>
          <a:p>
            <a:pPr lvl="1"/>
            <a:r>
              <a:rPr lang="en-CA" dirty="0" smtClean="0"/>
              <a:t>Conversation </a:t>
            </a:r>
            <a:r>
              <a:rPr lang="en-CA" dirty="0" smtClean="0"/>
              <a:t>practice</a:t>
            </a:r>
          </a:p>
          <a:p>
            <a:pPr lvl="1"/>
            <a:r>
              <a:rPr lang="en-CA" dirty="0" smtClean="0"/>
              <a:t>Cultural lesson</a:t>
            </a:r>
            <a:endParaRPr lang="en-CA" dirty="0" smtClean="0"/>
          </a:p>
          <a:p>
            <a:pPr lvl="1"/>
            <a:r>
              <a:rPr lang="en-CA" dirty="0" smtClean="0"/>
              <a:t>Review</a:t>
            </a:r>
          </a:p>
          <a:p>
            <a:r>
              <a:rPr lang="en-CA" dirty="0" smtClean="0"/>
              <a:t>Ask if the students have learned the material yet</a:t>
            </a:r>
          </a:p>
          <a:p>
            <a:r>
              <a:rPr lang="en-CA" dirty="0" smtClean="0"/>
              <a:t>See if your JTE has suggestions or something specific in mind that they want to do</a:t>
            </a:r>
            <a:endParaRPr lang="en-CA" dirty="0"/>
          </a:p>
        </p:txBody>
      </p:sp>
    </p:spTree>
    <p:extLst>
      <p:ext uri="{BB962C8B-B14F-4D97-AF65-F5344CB8AC3E}">
        <p14:creationId xmlns:p14="http://schemas.microsoft.com/office/powerpoint/2010/main" val="3217578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lIns="74057" tIns="37029" rIns="74057" bIns="37029"/>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a:t>Step 3: Create the Lesson Plan</a:t>
            </a:r>
          </a:p>
        </p:txBody>
      </p:sp>
      <p:sp>
        <p:nvSpPr>
          <p:cNvPr id="5" name="Text Placeholder 4"/>
          <p:cNvSpPr txBox="1">
            <a:spLocks noGrp="1"/>
          </p:cNvSpPr>
          <p:nvPr>
            <p:ph type="body" idx="4294967295"/>
          </p:nvPr>
        </p:nvSpPr>
        <p:spPr>
          <a:xfrm>
            <a:off x="331776" y="1368720"/>
            <a:ext cx="8228110" cy="490367"/>
          </a:xfrm>
        </p:spPr>
        <p:txBody>
          <a:bodyPr lIns="74057" tIns="37029" rIns="74057" bIns="37029">
            <a:normAutofit fontScale="92500" lnSpcReduction="10000"/>
          </a:bodyPr>
          <a:lstStyle>
            <a:defPPr marL="432000" marR="0" lvl="0" indent="-324000">
              <a:spcBef>
                <a:spcPts val="0"/>
              </a:spcBef>
              <a:spcAft>
                <a:spcPts val="1417"/>
              </a:spcAft>
              <a:buClr>
                <a:srgbClr val="FFFF00"/>
              </a:buClr>
              <a:buSzPct val="45000"/>
              <a:buFont typeface="StarSymbol"/>
              <a:buNone/>
              <a:defRPr lang="en-US" sz="3200" b="0" i="0" u="none" strike="noStrike">
                <a:ln>
                  <a:noFill/>
                </a:ln>
                <a:solidFill>
                  <a:srgbClr val="FFFFFF"/>
                </a:solidFill>
                <a:latin typeface="Albany" pitchFamily="18"/>
                <a:ea typeface="Andale Sans UI" pitchFamily="2"/>
                <a:cs typeface="Tahoma" pitchFamily="2"/>
              </a:defRPr>
            </a:defPPr>
            <a:lvl1pPr marL="432000" marR="0" lvl="0" indent="-324000">
              <a:spcBef>
                <a:spcPts val="0"/>
              </a:spcBef>
              <a:spcAft>
                <a:spcPts val="1417"/>
              </a:spcAft>
              <a:buClr>
                <a:srgbClr val="FFFF00"/>
              </a:buClr>
              <a:buSzPct val="45000"/>
              <a:buFont typeface="StarSymbol"/>
              <a:buChar char="●"/>
              <a:defRPr lang="en-US" sz="3200" b="0" i="0" u="none" strike="noStrike">
                <a:ln>
                  <a:noFill/>
                </a:ln>
                <a:solidFill>
                  <a:srgbClr val="FFFFFF"/>
                </a:solidFill>
                <a:latin typeface="Albany" pitchFamily="18"/>
                <a:ea typeface="Andale Sans UI" pitchFamily="2"/>
                <a:cs typeface="Tahoma" pitchFamily="2"/>
              </a:defRPr>
            </a:lvl1pPr>
            <a:lvl2pPr marL="864000" marR="0" lvl="1" indent="-288000">
              <a:spcBef>
                <a:spcPts val="0"/>
              </a:spcBef>
              <a:spcAft>
                <a:spcPts val="1134"/>
              </a:spcAft>
              <a:buClr>
                <a:srgbClr val="FFFF00"/>
              </a:buClr>
              <a:buSzPct val="75000"/>
              <a:buFont typeface="StarSymbol"/>
              <a:buChar char="–"/>
              <a:defRPr lang="en-US" sz="2800" b="0" i="0" u="none" strike="noStrike">
                <a:ln>
                  <a:noFill/>
                </a:ln>
                <a:solidFill>
                  <a:srgbClr val="FFFFFF"/>
                </a:solidFill>
                <a:latin typeface="Albany" pitchFamily="18"/>
                <a:ea typeface="Andale Sans UI" pitchFamily="2"/>
                <a:cs typeface="Tahoma" pitchFamily="2"/>
              </a:defRPr>
            </a:lvl2pPr>
            <a:lvl3pPr marL="1296000" marR="0" lvl="2" indent="-216000">
              <a:spcBef>
                <a:spcPts val="0"/>
              </a:spcBef>
              <a:spcAft>
                <a:spcPts val="850"/>
              </a:spcAft>
              <a:buClr>
                <a:srgbClr val="FFFF00"/>
              </a:buClr>
              <a:buSzPct val="45000"/>
              <a:buFont typeface="StarSymbol"/>
              <a:buChar char="●"/>
              <a:defRPr lang="en-US" sz="2400" b="0" i="0" u="none" strike="noStrike">
                <a:ln>
                  <a:noFill/>
                </a:ln>
                <a:solidFill>
                  <a:srgbClr val="FFFFFF"/>
                </a:solidFill>
                <a:latin typeface="Albany" pitchFamily="18"/>
                <a:ea typeface="Andale Sans UI" pitchFamily="2"/>
                <a:cs typeface="Tahoma" pitchFamily="2"/>
              </a:defRPr>
            </a:lvl3pPr>
            <a:lvl4pPr marL="1728000" marR="0" lvl="3" indent="-216000">
              <a:spcBef>
                <a:spcPts val="0"/>
              </a:spcBef>
              <a:spcAft>
                <a:spcPts val="567"/>
              </a:spcAft>
              <a:buClr>
                <a:srgbClr val="FFFF00"/>
              </a:buClr>
              <a:buSzPct val="75000"/>
              <a:buFont typeface="StarSymbol"/>
              <a:buChar char="–"/>
              <a:defRPr lang="en-US" sz="2000" b="0" i="0" u="none" strike="noStrike">
                <a:ln>
                  <a:noFill/>
                </a:ln>
                <a:solidFill>
                  <a:srgbClr val="FFFFFF"/>
                </a:solidFill>
                <a:latin typeface="Albany" pitchFamily="18"/>
                <a:ea typeface="Andale Sans UI" pitchFamily="2"/>
                <a:cs typeface="Tahoma" pitchFamily="2"/>
              </a:defRPr>
            </a:lvl4pPr>
            <a:lvl5pPr marL="2160000" marR="0" lvl="4"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5pPr>
            <a:lvl6pPr marL="2592000" marR="0" lvl="5"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6pPr>
            <a:lvl7pPr marL="3024000" marR="0" lvl="6"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7pPr>
            <a:lvl8pPr marL="3456000" marR="0" lvl="7"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8pPr>
            <a:lvl9pPr marL="3887999" marR="0" lvl="8"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9pPr>
          </a:lstStyle>
          <a:p>
            <a:pPr lvl="0" algn="ctr">
              <a:buNone/>
            </a:pPr>
            <a:r>
              <a:rPr lang="en-US" dirty="0">
                <a:solidFill>
                  <a:schemeClr val="tx1"/>
                </a:solidFill>
              </a:rPr>
              <a:t>Things to consider when planning:</a:t>
            </a:r>
          </a:p>
        </p:txBody>
      </p:sp>
      <p:sp>
        <p:nvSpPr>
          <p:cNvPr id="6" name="Content Placeholder 2"/>
          <p:cNvSpPr txBox="1">
            <a:spLocks/>
          </p:cNvSpPr>
          <p:nvPr/>
        </p:nvSpPr>
        <p:spPr>
          <a:xfrm>
            <a:off x="1151620" y="1923678"/>
            <a:ext cx="3564396" cy="2808362"/>
          </a:xfrm>
          <a:prstGeom prst="rect">
            <a:avLst/>
          </a:prstGeom>
        </p:spPr>
        <p:txBody>
          <a:bodyPr>
            <a:normAutofit fontScale="850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r>
              <a:rPr lang="en-CA" dirty="0" smtClean="0"/>
              <a:t>Class length</a:t>
            </a:r>
          </a:p>
          <a:p>
            <a:pPr lvl="1"/>
            <a:r>
              <a:rPr lang="en-CA" dirty="0" smtClean="0"/>
              <a:t>45 vs 50 min</a:t>
            </a:r>
          </a:p>
          <a:p>
            <a:r>
              <a:rPr lang="en-CA" dirty="0" smtClean="0"/>
              <a:t>Activity time/lesson schedule</a:t>
            </a:r>
          </a:p>
          <a:p>
            <a:r>
              <a:rPr lang="en-CA" dirty="0" smtClean="0"/>
              <a:t>Warm up activities</a:t>
            </a:r>
          </a:p>
          <a:p>
            <a:r>
              <a:rPr lang="en-CA" dirty="0" smtClean="0"/>
              <a:t>Transitions</a:t>
            </a:r>
          </a:p>
          <a:p>
            <a:r>
              <a:rPr lang="en-CA" dirty="0" smtClean="0"/>
              <a:t>Directions</a:t>
            </a:r>
            <a:endParaRPr lang="en-CA" dirty="0"/>
          </a:p>
        </p:txBody>
      </p:sp>
      <p:sp>
        <p:nvSpPr>
          <p:cNvPr id="7" name="Content Placeholder 2"/>
          <p:cNvSpPr txBox="1">
            <a:spLocks/>
          </p:cNvSpPr>
          <p:nvPr/>
        </p:nvSpPr>
        <p:spPr>
          <a:xfrm>
            <a:off x="5004048" y="1905073"/>
            <a:ext cx="4139952" cy="2808362"/>
          </a:xfrm>
          <a:prstGeom prst="rect">
            <a:avLst/>
          </a:prstGeom>
        </p:spPr>
        <p:txBody>
          <a:bodyPr>
            <a:normAutofit fontScale="85000" lnSpcReduction="1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r>
              <a:rPr lang="en-CA" dirty="0" smtClean="0"/>
              <a:t>Materials</a:t>
            </a:r>
          </a:p>
          <a:p>
            <a:r>
              <a:rPr lang="en-CA" dirty="0" smtClean="0"/>
              <a:t>Activity types</a:t>
            </a:r>
          </a:p>
          <a:p>
            <a:r>
              <a:rPr lang="en-CA" dirty="0" smtClean="0"/>
              <a:t>JTE’s role</a:t>
            </a:r>
          </a:p>
          <a:p>
            <a:r>
              <a:rPr lang="en-CA" dirty="0" smtClean="0"/>
              <a:t>What period is the class</a:t>
            </a:r>
          </a:p>
          <a:p>
            <a:r>
              <a:rPr lang="en-CA" dirty="0" smtClean="0"/>
              <a:t>Class attitude</a:t>
            </a:r>
          </a:p>
          <a:p>
            <a:r>
              <a:rPr lang="en-CA" dirty="0" smtClean="0"/>
              <a:t>Class/activity goals</a:t>
            </a:r>
            <a:endParaRPr lang="en-CA" dirty="0"/>
          </a:p>
        </p:txBody>
      </p:sp>
    </p:spTree>
    <p:extLst>
      <p:ext uri="{BB962C8B-B14F-4D97-AF65-F5344CB8AC3E}">
        <p14:creationId xmlns:p14="http://schemas.microsoft.com/office/powerpoint/2010/main" val="3651683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9552" y="-15242"/>
            <a:ext cx="7498080" cy="857250"/>
          </a:xfrm>
        </p:spPr>
        <p:txBody>
          <a:bodyPr/>
          <a:lstStyle/>
          <a:p>
            <a:r>
              <a:rPr lang="en-CA" dirty="0" smtClean="0"/>
              <a:t>Step 4: Iterate and Improve</a:t>
            </a:r>
            <a:endParaRPr lang="en-CA" dirty="0"/>
          </a:p>
        </p:txBody>
      </p:sp>
      <p:sp>
        <p:nvSpPr>
          <p:cNvPr id="3" name="Content Placeholder 2"/>
          <p:cNvSpPr>
            <a:spLocks noGrp="1"/>
          </p:cNvSpPr>
          <p:nvPr>
            <p:ph idx="1"/>
          </p:nvPr>
        </p:nvSpPr>
        <p:spPr>
          <a:xfrm>
            <a:off x="1439552" y="951570"/>
            <a:ext cx="7498080" cy="4057650"/>
          </a:xfrm>
        </p:spPr>
        <p:txBody>
          <a:bodyPr>
            <a:normAutofit fontScale="92500"/>
          </a:bodyPr>
          <a:lstStyle/>
          <a:p>
            <a:pPr lvl="0"/>
            <a:r>
              <a:rPr lang="en-US" sz="2800" dirty="0"/>
              <a:t>Reflect on your lessons once you've finished</a:t>
            </a:r>
          </a:p>
          <a:p>
            <a:pPr lvl="1" hangingPunct="0"/>
            <a:r>
              <a:rPr lang="en-US" sz="2400" dirty="0"/>
              <a:t>What worked and what didn't?</a:t>
            </a:r>
          </a:p>
          <a:p>
            <a:pPr lvl="1" hangingPunct="0"/>
            <a:r>
              <a:rPr lang="en-US" sz="2400" dirty="0"/>
              <a:t>How did the class react?</a:t>
            </a:r>
          </a:p>
          <a:p>
            <a:pPr lvl="1" hangingPunct="0"/>
            <a:r>
              <a:rPr lang="en-US" sz="2400" dirty="0"/>
              <a:t>What does your JTE think about it</a:t>
            </a:r>
            <a:r>
              <a:rPr lang="en-US" sz="2400" dirty="0" smtClean="0"/>
              <a:t>?</a:t>
            </a:r>
          </a:p>
          <a:p>
            <a:pPr lvl="2" hangingPunct="0"/>
            <a:r>
              <a:rPr lang="en-US" dirty="0"/>
              <a:t>Use your self-introduction lesson as a testing ground</a:t>
            </a:r>
            <a:r>
              <a:rPr lang="en-US" dirty="0" smtClean="0"/>
              <a:t>.</a:t>
            </a:r>
            <a:endParaRPr lang="en-US" dirty="0"/>
          </a:p>
          <a:p>
            <a:pPr lvl="0"/>
            <a:r>
              <a:rPr lang="en-US" sz="2800" dirty="0"/>
              <a:t>Make concrete changes- even if they're small</a:t>
            </a:r>
          </a:p>
          <a:p>
            <a:pPr lvl="0"/>
            <a:r>
              <a:rPr lang="en-US" sz="2800" dirty="0"/>
              <a:t>Keep notes on all of your classes to help plan in the future.</a:t>
            </a:r>
          </a:p>
          <a:p>
            <a:pPr lvl="0"/>
            <a:r>
              <a:rPr lang="en-US" sz="2800" dirty="0"/>
              <a:t>Iterate on lesson planning itself</a:t>
            </a:r>
            <a:r>
              <a:rPr lang="en-US" sz="2800" dirty="0" smtClean="0"/>
              <a:t>.</a:t>
            </a:r>
            <a:endParaRPr lang="en-US" sz="2800" dirty="0"/>
          </a:p>
        </p:txBody>
      </p:sp>
    </p:spTree>
    <p:extLst>
      <p:ext uri="{BB962C8B-B14F-4D97-AF65-F5344CB8AC3E}">
        <p14:creationId xmlns:p14="http://schemas.microsoft.com/office/powerpoint/2010/main" val="2055738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Lesson Plan Skeleton</a:t>
            </a:r>
            <a:endParaRPr lang="en-CA" dirty="0"/>
          </a:p>
        </p:txBody>
      </p:sp>
      <p:sp>
        <p:nvSpPr>
          <p:cNvPr id="3" name="Content Placeholder 2"/>
          <p:cNvSpPr>
            <a:spLocks noGrp="1"/>
          </p:cNvSpPr>
          <p:nvPr>
            <p:ph idx="1"/>
          </p:nvPr>
        </p:nvSpPr>
        <p:spPr>
          <a:xfrm>
            <a:off x="1435608" y="1526779"/>
            <a:ext cx="7498080" cy="3600450"/>
          </a:xfrm>
        </p:spPr>
        <p:txBody>
          <a:bodyPr>
            <a:normAutofit/>
          </a:bodyPr>
          <a:lstStyle/>
          <a:p>
            <a:r>
              <a:rPr lang="en-CA" sz="3600" dirty="0" smtClean="0"/>
              <a:t>Greetings</a:t>
            </a:r>
          </a:p>
          <a:p>
            <a:r>
              <a:rPr lang="en-CA" sz="3600" dirty="0" smtClean="0"/>
              <a:t>Warm-up</a:t>
            </a:r>
          </a:p>
          <a:p>
            <a:r>
              <a:rPr lang="en-CA" sz="3600" dirty="0" smtClean="0"/>
              <a:t>Main Activity 1</a:t>
            </a:r>
          </a:p>
          <a:p>
            <a:r>
              <a:rPr lang="en-CA" sz="3600" dirty="0" smtClean="0"/>
              <a:t>Main Activity 2 (if necessary)</a:t>
            </a:r>
          </a:p>
          <a:p>
            <a:r>
              <a:rPr lang="en-CA" sz="3600" dirty="0" smtClean="0"/>
              <a:t>Closing</a:t>
            </a:r>
            <a:endParaRPr lang="en-CA" sz="3600" dirty="0"/>
          </a:p>
        </p:txBody>
      </p:sp>
    </p:spTree>
    <p:extLst>
      <p:ext uri="{BB962C8B-B14F-4D97-AF65-F5344CB8AC3E}">
        <p14:creationId xmlns:p14="http://schemas.microsoft.com/office/powerpoint/2010/main" val="857946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3" name="四角形 37"/>
          <p:cNvSpPr>
            <a:spLocks noGrp="1"/>
          </p:cNvSpPr>
          <p:nvPr>
            <p:ph type="title"/>
          </p:nvPr>
        </p:nvSpPr>
        <p:spPr>
          <a:prstGeom prst="rect">
            <a:avLst/>
          </a:prstGeom>
        </p:spPr>
        <p:txBody>
          <a:bodyPr>
            <a:normAutofit/>
          </a:bodyPr>
          <a:lstStyle/>
          <a:p>
            <a:r>
              <a:rPr kumimoji="1" lang="ja-JP" altLang="en-US"/>
              <a:t>Greetings </a:t>
            </a:r>
          </a:p>
        </p:txBody>
      </p:sp>
      <p:sp>
        <p:nvSpPr>
          <p:cNvPr id="1114" name="四角形 38"/>
          <p:cNvSpPr>
            <a:spLocks noGrp="1"/>
          </p:cNvSpPr>
          <p:nvPr>
            <p:ph idx="1"/>
          </p:nvPr>
        </p:nvSpPr>
        <p:spPr>
          <a:prstGeom prst="rect">
            <a:avLst/>
          </a:prstGeom>
        </p:spPr>
        <p:txBody>
          <a:bodyPr>
            <a:normAutofit fontScale="92500" lnSpcReduction="10000"/>
          </a:bodyPr>
          <a:lstStyle/>
          <a:p>
            <a:r>
              <a:rPr kumimoji="1" lang="ja-JP" altLang="en-US" dirty="0"/>
              <a:t>Hello/Good morning/Good </a:t>
            </a:r>
            <a:r>
              <a:rPr kumimoji="1" lang="ja-JP" altLang="en-US" dirty="0" smtClean="0"/>
              <a:t>afternoon</a:t>
            </a:r>
            <a:r>
              <a:rPr kumimoji="1" lang="en-CA" altLang="ja-JP" dirty="0" smtClean="0"/>
              <a:t>!</a:t>
            </a:r>
            <a:endParaRPr kumimoji="1" lang="ja-JP" altLang="en-US" dirty="0"/>
          </a:p>
          <a:p>
            <a:r>
              <a:rPr kumimoji="1" lang="ja-JP" altLang="en-US" dirty="0"/>
              <a:t>How are you</a:t>
            </a:r>
            <a:r>
              <a:rPr kumimoji="1" lang="ja-JP" altLang="en-US" dirty="0" smtClean="0"/>
              <a:t>? </a:t>
            </a:r>
            <a:r>
              <a:rPr kumimoji="1" lang="en-CA" altLang="ja-JP" dirty="0" smtClean="0"/>
              <a:t>I’m ~</a:t>
            </a:r>
            <a:endParaRPr kumimoji="1" lang="ja-JP" altLang="en-US" dirty="0"/>
          </a:p>
          <a:p>
            <a:r>
              <a:rPr kumimoji="1" lang="ja-JP" altLang="en-US" dirty="0"/>
              <a:t>What day is today</a:t>
            </a:r>
            <a:r>
              <a:rPr kumimoji="1" lang="ja-JP" altLang="en-US" dirty="0" smtClean="0"/>
              <a:t>? </a:t>
            </a:r>
            <a:r>
              <a:rPr kumimoji="1" lang="en-CA" altLang="ja-JP" dirty="0" smtClean="0"/>
              <a:t>It’s ~</a:t>
            </a:r>
            <a:endParaRPr kumimoji="1" lang="ja-JP" altLang="en-US" dirty="0"/>
          </a:p>
          <a:p>
            <a:r>
              <a:rPr kumimoji="1" lang="ja-JP" altLang="en-US" dirty="0"/>
              <a:t>How is the weather</a:t>
            </a:r>
            <a:r>
              <a:rPr kumimoji="1" lang="ja-JP" altLang="en-US" dirty="0" smtClean="0"/>
              <a:t>?</a:t>
            </a:r>
            <a:endParaRPr kumimoji="1" lang="en-US" altLang="ja-JP" dirty="0" smtClean="0"/>
          </a:p>
          <a:p>
            <a:endParaRPr kumimoji="1" lang="en-US" altLang="ja-JP" dirty="0" smtClean="0"/>
          </a:p>
          <a:p>
            <a:r>
              <a:rPr kumimoji="1" lang="en-US" altLang="ja-JP" sz="3900" dirty="0" smtClean="0"/>
              <a:t>Classes usually have a set greeting in place</a:t>
            </a:r>
            <a:endParaRPr kumimoji="1" lang="ja-JP" altLang="en-US" sz="39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Focus">
  <a:themeElements>
    <a:clrScheme name="Focu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cu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ocu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1171</TotalTime>
  <Words>2599</Words>
  <Application>Microsoft Macintosh PowerPoint</Application>
  <PresentationFormat>On-screen Show (16:9)</PresentationFormat>
  <Paragraphs>243</Paragraphs>
  <Slides>33</Slides>
  <Notes>16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33</vt:i4>
      </vt:variant>
    </vt:vector>
  </HeadingPairs>
  <TitlesOfParts>
    <vt:vector size="44" baseType="lpstr">
      <vt:lpstr>Albany</vt:lpstr>
      <vt:lpstr>Andale Sans UI</vt:lpstr>
      <vt:lpstr>Calibri</vt:lpstr>
      <vt:lpstr>Gill Sans MT</vt:lpstr>
      <vt:lpstr>HGｺﾞｼｯｸE</vt:lpstr>
      <vt:lpstr>ＭＳ Ｐゴシック</vt:lpstr>
      <vt:lpstr>StarSymbol</vt:lpstr>
      <vt:lpstr>Tahoma</vt:lpstr>
      <vt:lpstr>Verdana</vt:lpstr>
      <vt:lpstr>Wingdings 2</vt:lpstr>
      <vt:lpstr>Solstice</vt:lpstr>
      <vt:lpstr>JHS/ES Lesson-Planning  and Team Teaching</vt:lpstr>
      <vt:lpstr>Part 1: Lesson Planning</vt:lpstr>
      <vt:lpstr>4 Steps to Effective Lesson Planning in JHS</vt:lpstr>
      <vt:lpstr>Step 1: Find out when you have class</vt:lpstr>
      <vt:lpstr>Step 2: Find Out What to Cover</vt:lpstr>
      <vt:lpstr>Step 3: Create the Lesson Plan</vt:lpstr>
      <vt:lpstr>Step 4: Iterate and Improve</vt:lpstr>
      <vt:lpstr>Lesson Plan Skeleton</vt:lpstr>
      <vt:lpstr>Greetings </vt:lpstr>
      <vt:lpstr>Warm-up</vt:lpstr>
      <vt:lpstr>Active Warm-ups</vt:lpstr>
      <vt:lpstr>Passive Warm-ups</vt:lpstr>
      <vt:lpstr>Main Activity</vt:lpstr>
      <vt:lpstr>Closing</vt:lpstr>
      <vt:lpstr>Lesson Plan Example</vt:lpstr>
      <vt:lpstr>Lesson Plan Example Cont‘d</vt:lpstr>
      <vt:lpstr>Lesson Plan Example Cont‘d</vt:lpstr>
      <vt:lpstr>Learning Stages</vt:lpstr>
      <vt:lpstr>Example: Shapes and I like</vt:lpstr>
      <vt:lpstr>Other things to consider when lesson planning</vt:lpstr>
      <vt:lpstr>Students’ comfort level</vt:lpstr>
      <vt:lpstr>Who does what in the classroom</vt:lpstr>
      <vt:lpstr>Iterating on lessons</vt:lpstr>
      <vt:lpstr>General Lesson Planning Tips</vt:lpstr>
      <vt:lpstr>Part 2: Team teaching</vt:lpstr>
      <vt:lpstr>Challenges of Team-Teaching</vt:lpstr>
      <vt:lpstr>Teaching Styles &amp; Expectations</vt:lpstr>
      <vt:lpstr>Difficult JTE types</vt:lpstr>
      <vt:lpstr>Communication Challenges</vt:lpstr>
      <vt:lpstr>Determining Responsibilities: Fundamental JTE/HRT roles</vt:lpstr>
      <vt:lpstr>Language Barrier or Ability Challenges</vt:lpstr>
      <vt:lpstr>CAUTIONS</vt:lpstr>
      <vt:lpstr>Resources</vt:lpstr>
    </vt:vector>
  </TitlesOfParts>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ES/JHS Lesson-Planning</dc:title>
  <dc:creator>SHEEN TIFFANY</dc:creator>
  <cp:lastModifiedBy>Lall, Maya</cp:lastModifiedBy>
  <cp:revision>213</cp:revision>
  <dcterms:created xsi:type="dcterms:W3CDTF">2016-07-11T06:16:52Z</dcterms:created>
  <dcterms:modified xsi:type="dcterms:W3CDTF">2018-08-03T04:42:50Z</dcterms:modified>
</cp:coreProperties>
</file>